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51"/>
  </p:notesMasterIdLst>
  <p:handoutMasterIdLst>
    <p:handoutMasterId r:id="rId52"/>
  </p:handoutMasterIdLst>
  <p:sldIdLst>
    <p:sldId id="2146846543" r:id="rId6"/>
    <p:sldId id="2147469387" r:id="rId7"/>
    <p:sldId id="2134805545" r:id="rId8"/>
    <p:sldId id="2147469305" r:id="rId9"/>
    <p:sldId id="2147469380" r:id="rId10"/>
    <p:sldId id="2134805570" r:id="rId11"/>
    <p:sldId id="2147470685" r:id="rId12"/>
    <p:sldId id="2147469383" r:id="rId13"/>
    <p:sldId id="2147469388" r:id="rId14"/>
    <p:sldId id="2147469324" r:id="rId15"/>
    <p:sldId id="278" r:id="rId16"/>
    <p:sldId id="2147469317" r:id="rId17"/>
    <p:sldId id="2147469323" r:id="rId18"/>
    <p:sldId id="2147469354" r:id="rId19"/>
    <p:sldId id="2147469327" r:id="rId20"/>
    <p:sldId id="2147469325" r:id="rId21"/>
    <p:sldId id="2147469326" r:id="rId22"/>
    <p:sldId id="2147469341" r:id="rId23"/>
    <p:sldId id="2147469336" r:id="rId24"/>
    <p:sldId id="2147469371" r:id="rId25"/>
    <p:sldId id="2147469357" r:id="rId26"/>
    <p:sldId id="2147469340" r:id="rId27"/>
    <p:sldId id="2147469372" r:id="rId28"/>
    <p:sldId id="2134805447" r:id="rId29"/>
    <p:sldId id="2147470686" r:id="rId30"/>
    <p:sldId id="2147469376" r:id="rId31"/>
    <p:sldId id="267" r:id="rId32"/>
    <p:sldId id="2147469377" r:id="rId33"/>
    <p:sldId id="2147469364" r:id="rId34"/>
    <p:sldId id="2147469352" r:id="rId35"/>
    <p:sldId id="2147469345" r:id="rId36"/>
    <p:sldId id="2147469343" r:id="rId37"/>
    <p:sldId id="2147469344" r:id="rId38"/>
    <p:sldId id="2147469363" r:id="rId39"/>
    <p:sldId id="2147469362" r:id="rId40"/>
    <p:sldId id="2147469347" r:id="rId41"/>
    <p:sldId id="2147469350" r:id="rId42"/>
    <p:sldId id="2147469351" r:id="rId43"/>
    <p:sldId id="2147469353" r:id="rId44"/>
    <p:sldId id="2147469346" r:id="rId45"/>
    <p:sldId id="2147469359" r:id="rId46"/>
    <p:sldId id="10123" r:id="rId47"/>
    <p:sldId id="2147469318" r:id="rId48"/>
    <p:sldId id="2147469365" r:id="rId49"/>
    <p:sldId id="1681"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ection>
        <p14:section name="Title slides" id="{6290A1E8-AFB8-3548-8B68-764E854A696A}">
          <p14:sldIdLst>
            <p14:sldId id="2146846543"/>
            <p14:sldId id="2147469387"/>
          </p14:sldIdLst>
        </p14:section>
        <p14:section name="Executive Overview" id="{4115ABFD-B9FF-43F7-83ED-BDF1F916E5E9}">
          <p14:sldIdLst>
            <p14:sldId id="2134805545"/>
            <p14:sldId id="2147469305"/>
            <p14:sldId id="2147469380"/>
            <p14:sldId id="2134805570"/>
            <p14:sldId id="2147470685"/>
            <p14:sldId id="2147469383"/>
          </p14:sldIdLst>
        </p14:section>
        <p14:section name="Technical Design" id="{57D34949-7DA6-4834-B19F-A77A2EA5C6E5}">
          <p14:sldIdLst>
            <p14:sldId id="2147469388"/>
          </p14:sldIdLst>
        </p14:section>
        <p14:section name="Problem Statement" id="{8ACDEB98-560B-4756-9BD5-D3CFB70AF851}">
          <p14:sldIdLst>
            <p14:sldId id="2147469324"/>
            <p14:sldId id="278"/>
          </p14:sldIdLst>
        </p14:section>
        <p14:section name="Architecture" id="{9D5BC384-1C86-4E35-89B2-F82899E9A0BF}">
          <p14:sldIdLst>
            <p14:sldId id="2147469317"/>
            <p14:sldId id="2147469323"/>
            <p14:sldId id="2147469354"/>
          </p14:sldIdLst>
        </p14:section>
        <p14:section name="Analysis" id="{88ED7958-1F63-4606-9ADC-730AD5B1F322}">
          <p14:sldIdLst>
            <p14:sldId id="2147469327"/>
            <p14:sldId id="2147469325"/>
            <p14:sldId id="2147469326"/>
            <p14:sldId id="2147469341"/>
            <p14:sldId id="2147469336"/>
            <p14:sldId id="2147469371"/>
            <p14:sldId id="2147469357"/>
            <p14:sldId id="2147469340"/>
            <p14:sldId id="2147469372"/>
          </p14:sldIdLst>
        </p14:section>
        <p14:section name="Appendix" id="{40B2B39E-9CDC-46B4-8BD3-EC8784DB9ACA}">
          <p14:sldIdLst>
            <p14:sldId id="2134805447"/>
            <p14:sldId id="2147470686"/>
            <p14:sldId id="2147469376"/>
            <p14:sldId id="267"/>
            <p14:sldId id="2147469377"/>
            <p14:sldId id="2147469364"/>
            <p14:sldId id="2147469352"/>
            <p14:sldId id="2147469345"/>
            <p14:sldId id="2147469343"/>
            <p14:sldId id="2147469344"/>
            <p14:sldId id="2147469363"/>
            <p14:sldId id="2147469362"/>
            <p14:sldId id="2147469347"/>
            <p14:sldId id="2147469350"/>
            <p14:sldId id="2147469351"/>
            <p14:sldId id="2147469353"/>
            <p14:sldId id="2147469346"/>
            <p14:sldId id="2147469359"/>
            <p14:sldId id="10123"/>
            <p14:sldId id="2147469318"/>
            <p14:sldId id="2147469365"/>
          </p14:sldIdLst>
        </p14:section>
        <p14:section name="Closing Section" id="{82884CC8-64E1-4CFE-9ADB-320B37E0B1C6}">
          <p14:sldIdLst>
            <p14:sldId id="16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7C399-C856-425A-B75D-6AA3ADB3CC21}" v="18" dt="2022-03-15T17:05:51.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9964" autoAdjust="0"/>
  </p:normalViewPr>
  <p:slideViewPr>
    <p:cSldViewPr snapToGrid="0">
      <p:cViewPr varScale="1">
        <p:scale>
          <a:sx n="86" d="100"/>
          <a:sy n="86" d="100"/>
        </p:scale>
        <p:origin x="237"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6417"/>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y Su" userId="0ec2b0e8-daeb-46a8-b627-0d4f61f87157" providerId="ADAL" clId="{5B77C399-C856-425A-B75D-6AA3ADB3CC21}"/>
    <pc:docChg chg="undo custSel addSld delSld modSld sldOrd modSection">
      <pc:chgData name="Sandy Su" userId="0ec2b0e8-daeb-46a8-b627-0d4f61f87157" providerId="ADAL" clId="{5B77C399-C856-425A-B75D-6AA3ADB3CC21}" dt="2022-04-19T15:57:17.383" v="279" actId="20577"/>
      <pc:docMkLst>
        <pc:docMk/>
      </pc:docMkLst>
      <pc:sldChg chg="del">
        <pc:chgData name="Sandy Su" userId="0ec2b0e8-daeb-46a8-b627-0d4f61f87157" providerId="ADAL" clId="{5B77C399-C856-425A-B75D-6AA3ADB3CC21}" dt="2022-03-15T16:33:44.031" v="17" actId="2696"/>
        <pc:sldMkLst>
          <pc:docMk/>
          <pc:sldMk cId="119963395" sldId="2134805447"/>
        </pc:sldMkLst>
      </pc:sldChg>
      <pc:sldChg chg="add">
        <pc:chgData name="Sandy Su" userId="0ec2b0e8-daeb-46a8-b627-0d4f61f87157" providerId="ADAL" clId="{5B77C399-C856-425A-B75D-6AA3ADB3CC21}" dt="2022-03-15T16:33:58.650" v="18"/>
        <pc:sldMkLst>
          <pc:docMk/>
          <pc:sldMk cId="1674256260" sldId="2134805447"/>
        </pc:sldMkLst>
      </pc:sldChg>
      <pc:sldChg chg="add del">
        <pc:chgData name="Sandy Su" userId="0ec2b0e8-daeb-46a8-b627-0d4f61f87157" providerId="ADAL" clId="{5B77C399-C856-425A-B75D-6AA3ADB3CC21}" dt="2022-03-15T16:53:40.140" v="85" actId="47"/>
        <pc:sldMkLst>
          <pc:docMk/>
          <pc:sldMk cId="100375293" sldId="2134805507"/>
        </pc:sldMkLst>
      </pc:sldChg>
      <pc:sldChg chg="addSp delSp modSp add mod ord delAnim">
        <pc:chgData name="Sandy Su" userId="0ec2b0e8-daeb-46a8-b627-0d4f61f87157" providerId="ADAL" clId="{5B77C399-C856-425A-B75D-6AA3ADB3CC21}" dt="2022-03-15T17:07:51.901" v="121"/>
        <pc:sldMkLst>
          <pc:docMk/>
          <pc:sldMk cId="3977375284" sldId="2134805570"/>
        </pc:sldMkLst>
        <pc:spChg chg="del">
          <ac:chgData name="Sandy Su" userId="0ec2b0e8-daeb-46a8-b627-0d4f61f87157" providerId="ADAL" clId="{5B77C399-C856-425A-B75D-6AA3ADB3CC21}" dt="2022-03-15T16:32:49.796" v="10" actId="478"/>
          <ac:spMkLst>
            <pc:docMk/>
            <pc:sldMk cId="3977375284" sldId="2134805570"/>
            <ac:spMk id="4" creationId="{175DEA23-BF86-4391-8563-5311957CB919}"/>
          </ac:spMkLst>
        </pc:spChg>
        <pc:spChg chg="mod">
          <ac:chgData name="Sandy Su" userId="0ec2b0e8-daeb-46a8-b627-0d4f61f87157" providerId="ADAL" clId="{5B77C399-C856-425A-B75D-6AA3ADB3CC21}" dt="2022-03-15T16:36:36.211" v="80" actId="1076"/>
          <ac:spMkLst>
            <pc:docMk/>
            <pc:sldMk cId="3977375284" sldId="2134805570"/>
            <ac:spMk id="12" creationId="{0D153B6F-C6F9-4589-8821-899418E66868}"/>
          </ac:spMkLst>
        </pc:spChg>
        <pc:spChg chg="mod">
          <ac:chgData name="Sandy Su" userId="0ec2b0e8-daeb-46a8-b627-0d4f61f87157" providerId="ADAL" clId="{5B77C399-C856-425A-B75D-6AA3ADB3CC21}" dt="2022-03-15T16:35:35.149" v="23" actId="255"/>
          <ac:spMkLst>
            <pc:docMk/>
            <pc:sldMk cId="3977375284" sldId="2134805570"/>
            <ac:spMk id="27" creationId="{3064AD4B-62FD-4135-AB27-3241400E0460}"/>
          </ac:spMkLst>
        </pc:spChg>
        <pc:spChg chg="mod">
          <ac:chgData name="Sandy Su" userId="0ec2b0e8-daeb-46a8-b627-0d4f61f87157" providerId="ADAL" clId="{5B77C399-C856-425A-B75D-6AA3ADB3CC21}" dt="2022-03-15T16:35:35.149" v="23" actId="255"/>
          <ac:spMkLst>
            <pc:docMk/>
            <pc:sldMk cId="3977375284" sldId="2134805570"/>
            <ac:spMk id="29" creationId="{ECBEA1ED-3A36-4467-82DE-5B756DC0DDF7}"/>
          </ac:spMkLst>
        </pc:spChg>
        <pc:spChg chg="mod">
          <ac:chgData name="Sandy Su" userId="0ec2b0e8-daeb-46a8-b627-0d4f61f87157" providerId="ADAL" clId="{5B77C399-C856-425A-B75D-6AA3ADB3CC21}" dt="2022-03-15T16:35:35.149" v="23" actId="255"/>
          <ac:spMkLst>
            <pc:docMk/>
            <pc:sldMk cId="3977375284" sldId="2134805570"/>
            <ac:spMk id="31" creationId="{0E4BC04D-E917-4A11-AA49-D9E923FCA262}"/>
          </ac:spMkLst>
        </pc:spChg>
        <pc:spChg chg="mod">
          <ac:chgData name="Sandy Su" userId="0ec2b0e8-daeb-46a8-b627-0d4f61f87157" providerId="ADAL" clId="{5B77C399-C856-425A-B75D-6AA3ADB3CC21}" dt="2022-03-15T16:35:35.149" v="23" actId="255"/>
          <ac:spMkLst>
            <pc:docMk/>
            <pc:sldMk cId="3977375284" sldId="2134805570"/>
            <ac:spMk id="45" creationId="{DE909AF8-392E-46A0-85A4-755DE3AB2481}"/>
          </ac:spMkLst>
        </pc:spChg>
        <pc:spChg chg="mod">
          <ac:chgData name="Sandy Su" userId="0ec2b0e8-daeb-46a8-b627-0d4f61f87157" providerId="ADAL" clId="{5B77C399-C856-425A-B75D-6AA3ADB3CC21}" dt="2022-03-15T16:35:35.149" v="23" actId="255"/>
          <ac:spMkLst>
            <pc:docMk/>
            <pc:sldMk cId="3977375284" sldId="2134805570"/>
            <ac:spMk id="47" creationId="{D1B8CB02-7FA0-445D-8EDB-FE9B9EA374D9}"/>
          </ac:spMkLst>
        </pc:spChg>
        <pc:spChg chg="mod">
          <ac:chgData name="Sandy Su" userId="0ec2b0e8-daeb-46a8-b627-0d4f61f87157" providerId="ADAL" clId="{5B77C399-C856-425A-B75D-6AA3ADB3CC21}" dt="2022-03-15T16:36:32.674" v="78" actId="14100"/>
          <ac:spMkLst>
            <pc:docMk/>
            <pc:sldMk cId="3977375284" sldId="2134805570"/>
            <ac:spMk id="49" creationId="{0C290BC4-A508-4F8E-82AB-03BC021DE7C5}"/>
          </ac:spMkLst>
        </pc:spChg>
        <pc:picChg chg="add del">
          <ac:chgData name="Sandy Su" userId="0ec2b0e8-daeb-46a8-b627-0d4f61f87157" providerId="ADAL" clId="{5B77C399-C856-425A-B75D-6AA3ADB3CC21}" dt="2022-03-15T16:48:36.525" v="84" actId="478"/>
          <ac:picMkLst>
            <pc:docMk/>
            <pc:sldMk cId="3977375284" sldId="2134805570"/>
            <ac:picMk id="33" creationId="{77025ABC-A502-4157-AB5B-0D44242143CD}"/>
          </ac:picMkLst>
        </pc:picChg>
      </pc:sldChg>
      <pc:sldChg chg="add del">
        <pc:chgData name="Sandy Su" userId="0ec2b0e8-daeb-46a8-b627-0d4f61f87157" providerId="ADAL" clId="{5B77C399-C856-425A-B75D-6AA3ADB3CC21}" dt="2022-03-15T16:34:20.873" v="19" actId="47"/>
        <pc:sldMkLst>
          <pc:docMk/>
          <pc:sldMk cId="1083346027" sldId="2134805571"/>
        </pc:sldMkLst>
      </pc:sldChg>
      <pc:sldChg chg="modSp mod">
        <pc:chgData name="Sandy Su" userId="0ec2b0e8-daeb-46a8-b627-0d4f61f87157" providerId="ADAL" clId="{5B77C399-C856-425A-B75D-6AA3ADB3CC21}" dt="2022-04-19T15:54:39.411" v="133" actId="20577"/>
        <pc:sldMkLst>
          <pc:docMk/>
          <pc:sldMk cId="1203040285" sldId="2146846543"/>
        </pc:sldMkLst>
        <pc:spChg chg="mod">
          <ac:chgData name="Sandy Su" userId="0ec2b0e8-daeb-46a8-b627-0d4f61f87157" providerId="ADAL" clId="{5B77C399-C856-425A-B75D-6AA3ADB3CC21}" dt="2022-04-19T15:54:39.411" v="133" actId="20577"/>
          <ac:spMkLst>
            <pc:docMk/>
            <pc:sldMk cId="1203040285" sldId="2146846543"/>
            <ac:spMk id="5" creationId="{10935E29-B6E5-4A8C-A7ED-DC2A2B412D40}"/>
          </ac:spMkLst>
        </pc:spChg>
      </pc:sldChg>
      <pc:sldChg chg="addSp delSp modSp mod modClrScheme chgLayout modNotesTx">
        <pc:chgData name="Sandy Su" userId="0ec2b0e8-daeb-46a8-b627-0d4f61f87157" providerId="ADAL" clId="{5B77C399-C856-425A-B75D-6AA3ADB3CC21}" dt="2022-04-19T15:57:17.383" v="279" actId="20577"/>
        <pc:sldMkLst>
          <pc:docMk/>
          <pc:sldMk cId="841140870" sldId="2147469305"/>
        </pc:sldMkLst>
        <pc:spChg chg="mod">
          <ac:chgData name="Sandy Su" userId="0ec2b0e8-daeb-46a8-b627-0d4f61f87157" providerId="ADAL" clId="{5B77C399-C856-425A-B75D-6AA3ADB3CC21}" dt="2022-03-15T17:00:35.100" v="98" actId="26606"/>
          <ac:spMkLst>
            <pc:docMk/>
            <pc:sldMk cId="841140870" sldId="2147469305"/>
            <ac:spMk id="4" creationId="{C11F0A63-964C-47EA-A670-635FA95C7110}"/>
          </ac:spMkLst>
        </pc:spChg>
        <pc:picChg chg="add del mod">
          <ac:chgData name="Sandy Su" userId="0ec2b0e8-daeb-46a8-b627-0d4f61f87157" providerId="ADAL" clId="{5B77C399-C856-425A-B75D-6AA3ADB3CC21}" dt="2022-03-15T17:00:37.605" v="100" actId="931"/>
          <ac:picMkLst>
            <pc:docMk/>
            <pc:sldMk cId="841140870" sldId="2147469305"/>
            <ac:picMk id="3" creationId="{1619C3B3-A66D-4F59-8681-8CF6CB506471}"/>
          </ac:picMkLst>
        </pc:picChg>
        <pc:picChg chg="add del mod ord">
          <ac:chgData name="Sandy Su" userId="0ec2b0e8-daeb-46a8-b627-0d4f61f87157" providerId="ADAL" clId="{5B77C399-C856-425A-B75D-6AA3ADB3CC21}" dt="2022-03-15T17:00:38.295" v="101" actId="478"/>
          <ac:picMkLst>
            <pc:docMk/>
            <pc:sldMk cId="841140870" sldId="2147469305"/>
            <ac:picMk id="1026" creationId="{0B4F3E1C-965B-4B7D-8BA8-2F19E077E41B}"/>
          </ac:picMkLst>
        </pc:picChg>
      </pc:sldChg>
      <pc:sldChg chg="addSp delSp modSp mod modClrScheme modAnim chgLayout">
        <pc:chgData name="Sandy Su" userId="0ec2b0e8-daeb-46a8-b627-0d4f61f87157" providerId="ADAL" clId="{5B77C399-C856-425A-B75D-6AA3ADB3CC21}" dt="2022-03-15T16:57:10.127" v="92" actId="26606"/>
        <pc:sldMkLst>
          <pc:docMk/>
          <pc:sldMk cId="3759213113" sldId="2147469380"/>
        </pc:sldMkLst>
        <pc:spChg chg="add del mod">
          <ac:chgData name="Sandy Su" userId="0ec2b0e8-daeb-46a8-b627-0d4f61f87157" providerId="ADAL" clId="{5B77C399-C856-425A-B75D-6AA3ADB3CC21}" dt="2022-03-15T16:31:39.467" v="6"/>
          <ac:spMkLst>
            <pc:docMk/>
            <pc:sldMk cId="3759213113" sldId="2147469380"/>
            <ac:spMk id="4" creationId="{61C3C00C-4C63-447D-B3A0-AEF5E9DF6C55}"/>
          </ac:spMkLst>
        </pc:spChg>
        <pc:spChg chg="add del mod">
          <ac:chgData name="Sandy Su" userId="0ec2b0e8-daeb-46a8-b627-0d4f61f87157" providerId="ADAL" clId="{5B77C399-C856-425A-B75D-6AA3ADB3CC21}" dt="2022-03-15T16:31:41.639" v="8"/>
          <ac:spMkLst>
            <pc:docMk/>
            <pc:sldMk cId="3759213113" sldId="2147469380"/>
            <ac:spMk id="6" creationId="{48FF44FF-8B7C-4FAC-B32F-14F283638013}"/>
          </ac:spMkLst>
        </pc:spChg>
        <pc:spChg chg="mod">
          <ac:chgData name="Sandy Su" userId="0ec2b0e8-daeb-46a8-b627-0d4f61f87157" providerId="ADAL" clId="{5B77C399-C856-425A-B75D-6AA3ADB3CC21}" dt="2022-03-15T16:57:10.127" v="92" actId="26606"/>
          <ac:spMkLst>
            <pc:docMk/>
            <pc:sldMk cId="3759213113" sldId="2147469380"/>
            <ac:spMk id="7" creationId="{A726C9E2-20B3-4918-8A35-881AD2AA08A1}"/>
          </ac:spMkLst>
        </pc:spChg>
        <pc:spChg chg="add del mod">
          <ac:chgData name="Sandy Su" userId="0ec2b0e8-daeb-46a8-b627-0d4f61f87157" providerId="ADAL" clId="{5B77C399-C856-425A-B75D-6AA3ADB3CC21}" dt="2022-03-15T16:57:10.127" v="92" actId="26606"/>
          <ac:spMkLst>
            <pc:docMk/>
            <pc:sldMk cId="3759213113" sldId="2147469380"/>
            <ac:spMk id="9" creationId="{58762FF4-3E3B-8DB8-413F-BC4A320BDB03}"/>
          </ac:spMkLst>
        </pc:spChg>
        <pc:spChg chg="add del mod">
          <ac:chgData name="Sandy Su" userId="0ec2b0e8-daeb-46a8-b627-0d4f61f87157" providerId="ADAL" clId="{5B77C399-C856-425A-B75D-6AA3ADB3CC21}" dt="2022-03-15T16:57:10.127" v="92" actId="26606"/>
          <ac:spMkLst>
            <pc:docMk/>
            <pc:sldMk cId="3759213113" sldId="2147469380"/>
            <ac:spMk id="10" creationId="{0ECFC5EF-2649-8CB7-5C39-DF35CF34B4B4}"/>
          </ac:spMkLst>
        </pc:spChg>
        <pc:spChg chg="add del mod">
          <ac:chgData name="Sandy Su" userId="0ec2b0e8-daeb-46a8-b627-0d4f61f87157" providerId="ADAL" clId="{5B77C399-C856-425A-B75D-6AA3ADB3CC21}" dt="2022-03-15T16:56:56.583" v="90" actId="26606"/>
          <ac:spMkLst>
            <pc:docMk/>
            <pc:sldMk cId="3759213113" sldId="2147469380"/>
            <ac:spMk id="12" creationId="{238EBC18-5C57-3117-93FB-FEC06D714F4D}"/>
          </ac:spMkLst>
        </pc:spChg>
        <pc:spChg chg="add del mod">
          <ac:chgData name="Sandy Su" userId="0ec2b0e8-daeb-46a8-b627-0d4f61f87157" providerId="ADAL" clId="{5B77C399-C856-425A-B75D-6AA3ADB3CC21}" dt="2022-03-15T16:56:56.583" v="90" actId="26606"/>
          <ac:spMkLst>
            <pc:docMk/>
            <pc:sldMk cId="3759213113" sldId="2147469380"/>
            <ac:spMk id="14" creationId="{5E2AE1B7-4B13-C255-3FC3-2FAFF4CAE86C}"/>
          </ac:spMkLst>
        </pc:spChg>
        <pc:spChg chg="add del mod">
          <ac:chgData name="Sandy Su" userId="0ec2b0e8-daeb-46a8-b627-0d4f61f87157" providerId="ADAL" clId="{5B77C399-C856-425A-B75D-6AA3ADB3CC21}" dt="2022-03-15T16:56:56.583" v="90" actId="26606"/>
          <ac:spMkLst>
            <pc:docMk/>
            <pc:sldMk cId="3759213113" sldId="2147469380"/>
            <ac:spMk id="16" creationId="{07BD1D25-B190-CA1D-C30D-1D97F7AE3542}"/>
          </ac:spMkLst>
        </pc:spChg>
        <pc:spChg chg="add del mod">
          <ac:chgData name="Sandy Su" userId="0ec2b0e8-daeb-46a8-b627-0d4f61f87157" providerId="ADAL" clId="{5B77C399-C856-425A-B75D-6AA3ADB3CC21}" dt="2022-03-15T16:56:56.583" v="90" actId="26606"/>
          <ac:spMkLst>
            <pc:docMk/>
            <pc:sldMk cId="3759213113" sldId="2147469380"/>
            <ac:spMk id="18" creationId="{0725E4C4-38C5-B1FC-1A80-5CE37795B328}"/>
          </ac:spMkLst>
        </pc:spChg>
        <pc:picChg chg="mod ord">
          <ac:chgData name="Sandy Su" userId="0ec2b0e8-daeb-46a8-b627-0d4f61f87157" providerId="ADAL" clId="{5B77C399-C856-425A-B75D-6AA3ADB3CC21}" dt="2022-03-15T16:57:10.127" v="92" actId="26606"/>
          <ac:picMkLst>
            <pc:docMk/>
            <pc:sldMk cId="3759213113" sldId="2147469380"/>
            <ac:picMk id="5" creationId="{D0FFAB09-939D-4A0B-9C0C-DC1301CA1726}"/>
          </ac:picMkLst>
        </pc:picChg>
      </pc:sldChg>
      <pc:sldChg chg="del">
        <pc:chgData name="Sandy Su" userId="0ec2b0e8-daeb-46a8-b627-0d4f61f87157" providerId="ADAL" clId="{5B77C399-C856-425A-B75D-6AA3ADB3CC21}" dt="2022-03-15T16:25:42.718" v="0" actId="47"/>
        <pc:sldMkLst>
          <pc:docMk/>
          <pc:sldMk cId="225492690" sldId="2147469382"/>
        </pc:sldMkLst>
      </pc:sldChg>
      <pc:sldChg chg="modSp add del mod">
        <pc:chgData name="Sandy Su" userId="0ec2b0e8-daeb-46a8-b627-0d4f61f87157" providerId="ADAL" clId="{5B77C399-C856-425A-B75D-6AA3ADB3CC21}" dt="2022-03-15T17:46:41.492" v="122" actId="47"/>
        <pc:sldMkLst>
          <pc:docMk/>
          <pc:sldMk cId="526918131" sldId="2147470524"/>
        </pc:sldMkLst>
        <pc:spChg chg="mod">
          <ac:chgData name="Sandy Su" userId="0ec2b0e8-daeb-46a8-b627-0d4f61f87157" providerId="ADAL" clId="{5B77C399-C856-425A-B75D-6AA3ADB3CC21}" dt="2022-03-15T17:07:19.523" v="117" actId="20577"/>
          <ac:spMkLst>
            <pc:docMk/>
            <pc:sldMk cId="526918131" sldId="2147470524"/>
            <ac:spMk id="2" creationId="{E43AD8E9-07A0-4D68-9D33-616663F63D4B}"/>
          </ac:spMkLst>
        </pc:spChg>
      </pc:sldChg>
      <pc:sldChg chg="addSp delSp mod">
        <pc:chgData name="Sandy Su" userId="0ec2b0e8-daeb-46a8-b627-0d4f61f87157" providerId="ADAL" clId="{5B77C399-C856-425A-B75D-6AA3ADB3CC21}" dt="2022-03-15T17:47:22.314" v="123" actId="478"/>
        <pc:sldMkLst>
          <pc:docMk/>
          <pc:sldMk cId="3380831480" sldId="2147470685"/>
        </pc:sldMkLst>
        <pc:spChg chg="del">
          <ac:chgData name="Sandy Su" userId="0ec2b0e8-daeb-46a8-b627-0d4f61f87157" providerId="ADAL" clId="{5B77C399-C856-425A-B75D-6AA3ADB3CC21}" dt="2022-03-15T17:47:22.314" v="123" actId="478"/>
          <ac:spMkLst>
            <pc:docMk/>
            <pc:sldMk cId="3380831480" sldId="2147470685"/>
            <ac:spMk id="101" creationId="{FCE69B52-B075-44B9-A9E4-96A181E1D131}"/>
          </ac:spMkLst>
        </pc:spChg>
        <pc:spChg chg="add del">
          <ac:chgData name="Sandy Su" userId="0ec2b0e8-daeb-46a8-b627-0d4f61f87157" providerId="ADAL" clId="{5B77C399-C856-425A-B75D-6AA3ADB3CC21}" dt="2022-03-15T16:48:20.611" v="82" actId="478"/>
          <ac:spMkLst>
            <pc:docMk/>
            <pc:sldMk cId="3380831480" sldId="2147470685"/>
            <ac:spMk id="201" creationId="{BC3ECA0C-7281-4B4E-A109-2121AA131BDD}"/>
          </ac:spMkLst>
        </pc:spChg>
      </pc:sldChg>
      <pc:sldChg chg="add">
        <pc:chgData name="Sandy Su" userId="0ec2b0e8-daeb-46a8-b627-0d4f61f87157" providerId="ADAL" clId="{5B77C399-C856-425A-B75D-6AA3ADB3CC21}" dt="2022-03-15T16:27:16.748" v="3"/>
        <pc:sldMkLst>
          <pc:docMk/>
          <pc:sldMk cId="1426615894" sldId="2147470686"/>
        </pc:sldMkLst>
      </pc:sldChg>
      <pc:sldChg chg="add del">
        <pc:chgData name="Sandy Su" userId="0ec2b0e8-daeb-46a8-b627-0d4f61f87157" providerId="ADAL" clId="{5B77C399-C856-425A-B75D-6AA3ADB3CC21}" dt="2022-03-15T17:02:49.403" v="103" actId="47"/>
        <pc:sldMkLst>
          <pc:docMk/>
          <pc:sldMk cId="104851214" sldId="2147470687"/>
        </pc:sldMkLst>
      </pc:sldChg>
      <pc:sldMasterChg chg="addSldLayout delSldLayout">
        <pc:chgData name="Sandy Su" userId="0ec2b0e8-daeb-46a8-b627-0d4f61f87157" providerId="ADAL" clId="{5B77C399-C856-425A-B75D-6AA3ADB3CC21}" dt="2022-03-15T17:46:41.492" v="122" actId="47"/>
        <pc:sldMasterMkLst>
          <pc:docMk/>
          <pc:sldMasterMk cId="1881724970" sldId="2147484551"/>
        </pc:sldMasterMkLst>
        <pc:sldLayoutChg chg="del">
          <pc:chgData name="Sandy Su" userId="0ec2b0e8-daeb-46a8-b627-0d4f61f87157" providerId="ADAL" clId="{5B77C399-C856-425A-B75D-6AA3ADB3CC21}" dt="2022-03-15T16:33:44.031" v="17" actId="2696"/>
          <pc:sldLayoutMkLst>
            <pc:docMk/>
            <pc:sldMasterMk cId="1881724970" sldId="2147484551"/>
            <pc:sldLayoutMk cId="2729045207" sldId="2147484619"/>
          </pc:sldLayoutMkLst>
        </pc:sldLayoutChg>
        <pc:sldLayoutChg chg="add del">
          <pc:chgData name="Sandy Su" userId="0ec2b0e8-daeb-46a8-b627-0d4f61f87157" providerId="ADAL" clId="{5B77C399-C856-425A-B75D-6AA3ADB3CC21}" dt="2022-03-15T16:27:10.537" v="2" actId="2696"/>
          <pc:sldLayoutMkLst>
            <pc:docMk/>
            <pc:sldMasterMk cId="1881724970" sldId="2147484551"/>
            <pc:sldLayoutMk cId="1184117251" sldId="2147484620"/>
          </pc:sldLayoutMkLst>
        </pc:sldLayoutChg>
        <pc:sldLayoutChg chg="del">
          <pc:chgData name="Sandy Su" userId="0ec2b0e8-daeb-46a8-b627-0d4f61f87157" providerId="ADAL" clId="{5B77C399-C856-425A-B75D-6AA3ADB3CC21}" dt="2022-03-15T16:53:40.140" v="85" actId="47"/>
          <pc:sldLayoutMkLst>
            <pc:docMk/>
            <pc:sldMasterMk cId="1881724970" sldId="2147484551"/>
            <pc:sldLayoutMk cId="434021913" sldId="2147484623"/>
          </pc:sldLayoutMkLst>
        </pc:sldLayoutChg>
        <pc:sldLayoutChg chg="del">
          <pc:chgData name="Sandy Su" userId="0ec2b0e8-daeb-46a8-b627-0d4f61f87157" providerId="ADAL" clId="{5B77C399-C856-425A-B75D-6AA3ADB3CC21}" dt="2022-03-15T17:46:41.492" v="122" actId="47"/>
          <pc:sldLayoutMkLst>
            <pc:docMk/>
            <pc:sldMasterMk cId="1881724970" sldId="2147484551"/>
            <pc:sldLayoutMk cId="1553472667" sldId="214748462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4BEF1-4217-4CF8-9FE3-E057BE73E7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1405110-2572-4656-B449-9162FBCAB5B0}">
      <dgm:prSet/>
      <dgm:spPr/>
      <dgm:t>
        <a:bodyPr/>
        <a:lstStyle/>
        <a:p>
          <a:r>
            <a:rPr lang="en-US" baseline="0" dirty="0"/>
            <a:t>Executive Overview</a:t>
          </a:r>
          <a:endParaRPr lang="en-US" dirty="0"/>
        </a:p>
      </dgm:t>
    </dgm:pt>
    <dgm:pt modelId="{92366758-49F4-48E3-93D0-E94D7273A196}" type="parTrans" cxnId="{9EDA1F69-B9E6-46AF-92FE-4149C4367BB4}">
      <dgm:prSet/>
      <dgm:spPr/>
      <dgm:t>
        <a:bodyPr/>
        <a:lstStyle/>
        <a:p>
          <a:endParaRPr lang="en-US"/>
        </a:p>
      </dgm:t>
    </dgm:pt>
    <dgm:pt modelId="{68DB8F85-A8E1-4F28-9C5E-154731B70C6D}" type="sibTrans" cxnId="{9EDA1F69-B9E6-46AF-92FE-4149C4367BB4}">
      <dgm:prSet/>
      <dgm:spPr/>
      <dgm:t>
        <a:bodyPr/>
        <a:lstStyle/>
        <a:p>
          <a:endParaRPr lang="en-US"/>
        </a:p>
      </dgm:t>
    </dgm:pt>
    <dgm:pt modelId="{1331D630-4F42-43BC-9126-27B5D7E3CC40}">
      <dgm:prSet/>
      <dgm:spPr/>
      <dgm:t>
        <a:bodyPr/>
        <a:lstStyle/>
        <a:p>
          <a:r>
            <a:rPr lang="en-US" dirty="0"/>
            <a:t>Technical Design</a:t>
          </a:r>
        </a:p>
      </dgm:t>
    </dgm:pt>
    <dgm:pt modelId="{940D05EA-21D4-4979-94FF-27FE771602E6}" type="parTrans" cxnId="{0D321CE2-1007-402D-8555-3E36C479A634}">
      <dgm:prSet/>
      <dgm:spPr/>
      <dgm:t>
        <a:bodyPr/>
        <a:lstStyle/>
        <a:p>
          <a:endParaRPr lang="en-US"/>
        </a:p>
      </dgm:t>
    </dgm:pt>
    <dgm:pt modelId="{EE857336-2A84-44F3-B392-22AE54A8E7EB}" type="sibTrans" cxnId="{0D321CE2-1007-402D-8555-3E36C479A634}">
      <dgm:prSet/>
      <dgm:spPr/>
      <dgm:t>
        <a:bodyPr/>
        <a:lstStyle/>
        <a:p>
          <a:endParaRPr lang="en-US"/>
        </a:p>
      </dgm:t>
    </dgm:pt>
    <dgm:pt modelId="{72718095-26E7-49D2-A92E-DEC05E1689D1}">
      <dgm:prSet/>
      <dgm:spPr/>
      <dgm:t>
        <a:bodyPr/>
        <a:lstStyle/>
        <a:p>
          <a:r>
            <a:rPr lang="en-US" baseline="0" dirty="0"/>
            <a:t>Problem Statement</a:t>
          </a:r>
          <a:endParaRPr lang="en-US" dirty="0"/>
        </a:p>
      </dgm:t>
    </dgm:pt>
    <dgm:pt modelId="{774824D0-B192-457F-96DA-E7E196FC8103}" type="parTrans" cxnId="{839D757B-3020-48BD-8584-10BA3A9D4592}">
      <dgm:prSet/>
      <dgm:spPr/>
      <dgm:t>
        <a:bodyPr/>
        <a:lstStyle/>
        <a:p>
          <a:endParaRPr lang="en-US"/>
        </a:p>
      </dgm:t>
    </dgm:pt>
    <dgm:pt modelId="{ADAE144A-AC90-45DA-8259-6030CE784FD1}" type="sibTrans" cxnId="{839D757B-3020-48BD-8584-10BA3A9D4592}">
      <dgm:prSet/>
      <dgm:spPr/>
      <dgm:t>
        <a:bodyPr/>
        <a:lstStyle/>
        <a:p>
          <a:endParaRPr lang="en-US"/>
        </a:p>
      </dgm:t>
    </dgm:pt>
    <dgm:pt modelId="{F6425856-E1CB-4148-A65B-7F8A7E2E31DF}">
      <dgm:prSet/>
      <dgm:spPr/>
      <dgm:t>
        <a:bodyPr/>
        <a:lstStyle/>
        <a:p>
          <a:r>
            <a:rPr lang="en-US" baseline="0" dirty="0"/>
            <a:t>Architecture</a:t>
          </a:r>
          <a:endParaRPr lang="en-US" dirty="0"/>
        </a:p>
      </dgm:t>
    </dgm:pt>
    <dgm:pt modelId="{F38FDBB6-6BF3-4982-A745-F471AF939D77}" type="parTrans" cxnId="{85760880-C1A6-4655-8671-27798DD1A1F3}">
      <dgm:prSet/>
      <dgm:spPr/>
      <dgm:t>
        <a:bodyPr/>
        <a:lstStyle/>
        <a:p>
          <a:endParaRPr lang="en-US"/>
        </a:p>
      </dgm:t>
    </dgm:pt>
    <dgm:pt modelId="{D27C6A66-4331-4AD3-9CF3-12A2BEBAA258}" type="sibTrans" cxnId="{85760880-C1A6-4655-8671-27798DD1A1F3}">
      <dgm:prSet/>
      <dgm:spPr/>
      <dgm:t>
        <a:bodyPr/>
        <a:lstStyle/>
        <a:p>
          <a:endParaRPr lang="en-US"/>
        </a:p>
      </dgm:t>
    </dgm:pt>
    <dgm:pt modelId="{A1365400-70CD-4AAD-AF27-B65D881700EE}">
      <dgm:prSet/>
      <dgm:spPr/>
      <dgm:t>
        <a:bodyPr/>
        <a:lstStyle/>
        <a:p>
          <a:r>
            <a:rPr lang="en-US" baseline="0"/>
            <a:t>Analysis </a:t>
          </a:r>
          <a:endParaRPr lang="en-US"/>
        </a:p>
      </dgm:t>
    </dgm:pt>
    <dgm:pt modelId="{060257A4-4742-4AF3-94E4-C8D856641984}" type="parTrans" cxnId="{FEC06D71-E95D-4316-A59C-9FA3336C5677}">
      <dgm:prSet/>
      <dgm:spPr/>
      <dgm:t>
        <a:bodyPr/>
        <a:lstStyle/>
        <a:p>
          <a:endParaRPr lang="en-US"/>
        </a:p>
      </dgm:t>
    </dgm:pt>
    <dgm:pt modelId="{788CE62F-BD42-4172-B239-7BAC2EF0333B}" type="sibTrans" cxnId="{FEC06D71-E95D-4316-A59C-9FA3336C5677}">
      <dgm:prSet/>
      <dgm:spPr/>
      <dgm:t>
        <a:bodyPr/>
        <a:lstStyle/>
        <a:p>
          <a:endParaRPr lang="en-US"/>
        </a:p>
      </dgm:t>
    </dgm:pt>
    <dgm:pt modelId="{CC620929-237E-4D5E-9669-1407CA729D00}">
      <dgm:prSet/>
      <dgm:spPr/>
      <dgm:t>
        <a:bodyPr/>
        <a:lstStyle/>
        <a:p>
          <a:r>
            <a:rPr lang="en-US" baseline="0" dirty="0"/>
            <a:t>Demo</a:t>
          </a:r>
          <a:endParaRPr lang="en-US" dirty="0"/>
        </a:p>
      </dgm:t>
    </dgm:pt>
    <dgm:pt modelId="{DFC2BFB0-E3D1-4288-A6C5-6F9DD2BA8F81}" type="parTrans" cxnId="{B8B9210E-9835-4C6F-805F-E900FC2053F6}">
      <dgm:prSet/>
      <dgm:spPr/>
      <dgm:t>
        <a:bodyPr/>
        <a:lstStyle/>
        <a:p>
          <a:endParaRPr lang="en-US"/>
        </a:p>
      </dgm:t>
    </dgm:pt>
    <dgm:pt modelId="{7A6A0ED2-B1D1-4D93-B9D1-300045CB8443}" type="sibTrans" cxnId="{B8B9210E-9835-4C6F-805F-E900FC2053F6}">
      <dgm:prSet/>
      <dgm:spPr/>
      <dgm:t>
        <a:bodyPr/>
        <a:lstStyle/>
        <a:p>
          <a:endParaRPr lang="en-US"/>
        </a:p>
      </dgm:t>
    </dgm:pt>
    <dgm:pt modelId="{D571E38B-0EB0-4182-98AA-778F0768A6C2}">
      <dgm:prSet/>
      <dgm:spPr/>
      <dgm:t>
        <a:bodyPr/>
        <a:lstStyle/>
        <a:p>
          <a:r>
            <a:rPr lang="en-US" baseline="0"/>
            <a:t>Q&amp;A</a:t>
          </a:r>
          <a:endParaRPr lang="en-US"/>
        </a:p>
      </dgm:t>
    </dgm:pt>
    <dgm:pt modelId="{C025B3A6-3A98-45CA-B378-F595B32AB89F}" type="parTrans" cxnId="{4C674E86-3DB6-490C-870D-4F48E2E2B5E0}">
      <dgm:prSet/>
      <dgm:spPr/>
      <dgm:t>
        <a:bodyPr/>
        <a:lstStyle/>
        <a:p>
          <a:endParaRPr lang="en-US"/>
        </a:p>
      </dgm:t>
    </dgm:pt>
    <dgm:pt modelId="{7315BBA0-63CA-42C4-857F-C6D47AAABEA5}" type="sibTrans" cxnId="{4C674E86-3DB6-490C-870D-4F48E2E2B5E0}">
      <dgm:prSet/>
      <dgm:spPr/>
      <dgm:t>
        <a:bodyPr/>
        <a:lstStyle/>
        <a:p>
          <a:endParaRPr lang="en-US"/>
        </a:p>
      </dgm:t>
    </dgm:pt>
    <dgm:pt modelId="{E39A124B-0473-4A95-A9BD-50E62E376B41}" type="pres">
      <dgm:prSet presAssocID="{FFA4BEF1-4217-4CF8-9FE3-E057BE73E71F}" presName="root" presStyleCnt="0">
        <dgm:presLayoutVars>
          <dgm:dir/>
          <dgm:resizeHandles val="exact"/>
        </dgm:presLayoutVars>
      </dgm:prSet>
      <dgm:spPr/>
    </dgm:pt>
    <dgm:pt modelId="{67A5D136-CC5D-48AE-8ADD-84AA6A787BB6}" type="pres">
      <dgm:prSet presAssocID="{D1405110-2572-4656-B449-9162FBCAB5B0}" presName="compNode" presStyleCnt="0"/>
      <dgm:spPr/>
    </dgm:pt>
    <dgm:pt modelId="{AD2187FA-7891-4257-8345-1D16F9694227}" type="pres">
      <dgm:prSet presAssocID="{D1405110-2572-4656-B449-9162FBCAB5B0}" presName="bgRect" presStyleLbl="bgShp" presStyleIdx="0" presStyleCnt="7"/>
      <dgm:spPr/>
    </dgm:pt>
    <dgm:pt modelId="{4C1657FF-B4E6-4C3F-8A8C-5348D53B40C0}" type="pres">
      <dgm:prSet presAssocID="{D1405110-2572-4656-B449-9162FBCAB5B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7303" r="7303"/>
          </a:stretch>
        </a:blipFill>
        <a:ln>
          <a:noFill/>
        </a:ln>
      </dgm:spPr>
      <dgm:extLst>
        <a:ext uri="{E40237B7-FDA0-4F09-8148-C483321AD2D9}">
          <dgm14:cNvPr xmlns:dgm14="http://schemas.microsoft.com/office/drawing/2010/diagram" id="0" name="" descr="arrow_4"/>
        </a:ext>
      </dgm:extLst>
    </dgm:pt>
    <dgm:pt modelId="{5ABC437C-C4D3-4D39-AD19-F97DD31EED22}" type="pres">
      <dgm:prSet presAssocID="{D1405110-2572-4656-B449-9162FBCAB5B0}" presName="spaceRect" presStyleCnt="0"/>
      <dgm:spPr/>
    </dgm:pt>
    <dgm:pt modelId="{FAC6E289-4B60-4800-B9F3-5424AD7C3A2A}" type="pres">
      <dgm:prSet presAssocID="{D1405110-2572-4656-B449-9162FBCAB5B0}" presName="parTx" presStyleLbl="revTx" presStyleIdx="0" presStyleCnt="7">
        <dgm:presLayoutVars>
          <dgm:chMax val="0"/>
          <dgm:chPref val="0"/>
        </dgm:presLayoutVars>
      </dgm:prSet>
      <dgm:spPr/>
    </dgm:pt>
    <dgm:pt modelId="{0BD70749-E4B0-4B38-BBA0-B3F2BFF829CA}" type="pres">
      <dgm:prSet presAssocID="{68DB8F85-A8E1-4F28-9C5E-154731B70C6D}" presName="sibTrans" presStyleCnt="0"/>
      <dgm:spPr/>
    </dgm:pt>
    <dgm:pt modelId="{B6B9EA01-F2A9-4D32-B255-B0DE7297591C}" type="pres">
      <dgm:prSet presAssocID="{1331D630-4F42-43BC-9126-27B5D7E3CC40}" presName="compNode" presStyleCnt="0"/>
      <dgm:spPr/>
    </dgm:pt>
    <dgm:pt modelId="{62608FF9-897C-47F8-BC35-CFF283F82FE3}" type="pres">
      <dgm:prSet presAssocID="{1331D630-4F42-43BC-9126-27B5D7E3CC40}" presName="bgRect" presStyleLbl="bgShp" presStyleIdx="1" presStyleCnt="7"/>
      <dgm:spPr/>
    </dgm:pt>
    <dgm:pt modelId="{F3720900-D0C5-4EAF-AB3E-8A0B7011F74B}" type="pres">
      <dgm:prSet presAssocID="{1331D630-4F42-43BC-9126-27B5D7E3CC4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itions"/>
        </a:ext>
      </dgm:extLst>
    </dgm:pt>
    <dgm:pt modelId="{7B53066B-E9EA-46F3-AC4D-816AE2C3E0FF}" type="pres">
      <dgm:prSet presAssocID="{1331D630-4F42-43BC-9126-27B5D7E3CC40}" presName="spaceRect" presStyleCnt="0"/>
      <dgm:spPr/>
    </dgm:pt>
    <dgm:pt modelId="{761ED0E5-DB36-494D-96C4-2302A8FF6E1D}" type="pres">
      <dgm:prSet presAssocID="{1331D630-4F42-43BC-9126-27B5D7E3CC40}" presName="parTx" presStyleLbl="revTx" presStyleIdx="1" presStyleCnt="7">
        <dgm:presLayoutVars>
          <dgm:chMax val="0"/>
          <dgm:chPref val="0"/>
        </dgm:presLayoutVars>
      </dgm:prSet>
      <dgm:spPr/>
    </dgm:pt>
    <dgm:pt modelId="{FFBB7F38-FFEA-4B07-B104-B7C8B529A8A2}" type="pres">
      <dgm:prSet presAssocID="{EE857336-2A84-44F3-B392-22AE54A8E7EB}" presName="sibTrans" presStyleCnt="0"/>
      <dgm:spPr/>
    </dgm:pt>
    <dgm:pt modelId="{EBA9ADC9-2489-4950-B9F9-6E5F0CBACE9F}" type="pres">
      <dgm:prSet presAssocID="{72718095-26E7-49D2-A92E-DEC05E1689D1}" presName="compNode" presStyleCnt="0"/>
      <dgm:spPr/>
    </dgm:pt>
    <dgm:pt modelId="{D8CBB1CC-2AE4-46C0-BD1F-A7ED57AD85A6}" type="pres">
      <dgm:prSet presAssocID="{72718095-26E7-49D2-A92E-DEC05E1689D1}" presName="bgRect" presStyleLbl="bgShp" presStyleIdx="2" presStyleCnt="7"/>
      <dgm:spPr/>
    </dgm:pt>
    <dgm:pt modelId="{0E8EDC26-701D-4644-A30F-0E87DD7FB0C4}" type="pres">
      <dgm:prSet presAssocID="{72718095-26E7-49D2-A92E-DEC05E1689D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6771" r="6771"/>
          </a:stretch>
        </a:blipFill>
        <a:ln>
          <a:noFill/>
        </a:ln>
      </dgm:spPr>
      <dgm:extLst>
        <a:ext uri="{E40237B7-FDA0-4F09-8148-C483321AD2D9}">
          <dgm14:cNvPr xmlns:dgm14="http://schemas.microsoft.com/office/drawing/2010/diagram" id="0" name="" descr="CompanyDirectory_EF0D"/>
        </a:ext>
      </dgm:extLst>
    </dgm:pt>
    <dgm:pt modelId="{39E0F4EF-7F68-4ED2-82DA-F4E5FD425CE7}" type="pres">
      <dgm:prSet presAssocID="{72718095-26E7-49D2-A92E-DEC05E1689D1}" presName="spaceRect" presStyleCnt="0"/>
      <dgm:spPr/>
    </dgm:pt>
    <dgm:pt modelId="{50DC9168-04ED-45C9-8EEE-414CD5816866}" type="pres">
      <dgm:prSet presAssocID="{72718095-26E7-49D2-A92E-DEC05E1689D1}" presName="parTx" presStyleLbl="revTx" presStyleIdx="2" presStyleCnt="7">
        <dgm:presLayoutVars>
          <dgm:chMax val="0"/>
          <dgm:chPref val="0"/>
        </dgm:presLayoutVars>
      </dgm:prSet>
      <dgm:spPr/>
    </dgm:pt>
    <dgm:pt modelId="{88C31F20-0F20-4C58-AFB6-5416A82CC9D1}" type="pres">
      <dgm:prSet presAssocID="{ADAE144A-AC90-45DA-8259-6030CE784FD1}" presName="sibTrans" presStyleCnt="0"/>
      <dgm:spPr/>
    </dgm:pt>
    <dgm:pt modelId="{61420F97-7FEB-4C2D-A332-9F524676C3E8}" type="pres">
      <dgm:prSet presAssocID="{F6425856-E1CB-4148-A65B-7F8A7E2E31DF}" presName="compNode" presStyleCnt="0"/>
      <dgm:spPr/>
    </dgm:pt>
    <dgm:pt modelId="{3BEBCBF3-0E05-4CA5-92D8-4A9D7C8D2AE9}" type="pres">
      <dgm:prSet presAssocID="{F6425856-E1CB-4148-A65B-7F8A7E2E31DF}" presName="bgRect" presStyleLbl="bgShp" presStyleIdx="3" presStyleCnt="7"/>
      <dgm:spPr/>
    </dgm:pt>
    <dgm:pt modelId="{928978AC-0BB1-4FEF-81F4-16DCBA4F80CB}" type="pres">
      <dgm:prSet presAssocID="{F6425856-E1CB-4148-A65B-7F8A7E2E31D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l="4819" r="4819"/>
          </a:stretch>
        </a:blipFill>
        <a:ln>
          <a:noFill/>
        </a:ln>
      </dgm:spPr>
      <dgm:extLst>
        <a:ext uri="{E40237B7-FDA0-4F09-8148-C483321AD2D9}">
          <dgm14:cNvPr xmlns:dgm14="http://schemas.microsoft.com/office/drawing/2010/diagram" id="0" name="" descr="building_5"/>
        </a:ext>
      </dgm:extLst>
    </dgm:pt>
    <dgm:pt modelId="{1A419FF7-5F68-4179-810D-277ADDB4076E}" type="pres">
      <dgm:prSet presAssocID="{F6425856-E1CB-4148-A65B-7F8A7E2E31DF}" presName="spaceRect" presStyleCnt="0"/>
      <dgm:spPr/>
    </dgm:pt>
    <dgm:pt modelId="{ED7641D4-955C-4D2E-87D3-1B1D2DE88FAC}" type="pres">
      <dgm:prSet presAssocID="{F6425856-E1CB-4148-A65B-7F8A7E2E31DF}" presName="parTx" presStyleLbl="revTx" presStyleIdx="3" presStyleCnt="7">
        <dgm:presLayoutVars>
          <dgm:chMax val="0"/>
          <dgm:chPref val="0"/>
        </dgm:presLayoutVars>
      </dgm:prSet>
      <dgm:spPr/>
    </dgm:pt>
    <dgm:pt modelId="{AD8F5ACF-CD23-48D1-B018-4C2B52391B20}" type="pres">
      <dgm:prSet presAssocID="{D27C6A66-4331-4AD3-9CF3-12A2BEBAA258}" presName="sibTrans" presStyleCnt="0"/>
      <dgm:spPr/>
    </dgm:pt>
    <dgm:pt modelId="{57BD55A5-4E83-4606-9977-EE5CA6A8AC61}" type="pres">
      <dgm:prSet presAssocID="{A1365400-70CD-4AAD-AF27-B65D881700EE}" presName="compNode" presStyleCnt="0"/>
      <dgm:spPr/>
    </dgm:pt>
    <dgm:pt modelId="{47683225-B852-406C-B092-0F3286B2EBFE}" type="pres">
      <dgm:prSet presAssocID="{A1365400-70CD-4AAD-AF27-B65D881700EE}" presName="bgRect" presStyleLbl="bgShp" presStyleIdx="4" presStyleCnt="7"/>
      <dgm:spPr/>
    </dgm:pt>
    <dgm:pt modelId="{6ADCF6AF-868E-4FB6-93DB-FAD8E94915EE}" type="pres">
      <dgm:prSet presAssocID="{A1365400-70CD-4AAD-AF27-B65D881700E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tter_chart"/>
        </a:ext>
      </dgm:extLst>
    </dgm:pt>
    <dgm:pt modelId="{A00B7579-2186-4186-8F75-19F5A666E7C7}" type="pres">
      <dgm:prSet presAssocID="{A1365400-70CD-4AAD-AF27-B65D881700EE}" presName="spaceRect" presStyleCnt="0"/>
      <dgm:spPr/>
    </dgm:pt>
    <dgm:pt modelId="{29734D30-61AD-46B2-8E40-337F0B3965CF}" type="pres">
      <dgm:prSet presAssocID="{A1365400-70CD-4AAD-AF27-B65D881700EE}" presName="parTx" presStyleLbl="revTx" presStyleIdx="4" presStyleCnt="7">
        <dgm:presLayoutVars>
          <dgm:chMax val="0"/>
          <dgm:chPref val="0"/>
        </dgm:presLayoutVars>
      </dgm:prSet>
      <dgm:spPr/>
    </dgm:pt>
    <dgm:pt modelId="{6749A009-BBDD-4CCF-804B-558AD45B45B7}" type="pres">
      <dgm:prSet presAssocID="{788CE62F-BD42-4172-B239-7BAC2EF0333B}" presName="sibTrans" presStyleCnt="0"/>
      <dgm:spPr/>
    </dgm:pt>
    <dgm:pt modelId="{769B1836-05EE-4226-BE1E-82C32D3C833A}" type="pres">
      <dgm:prSet presAssocID="{CC620929-237E-4D5E-9669-1407CA729D00}" presName="compNode" presStyleCnt="0"/>
      <dgm:spPr/>
    </dgm:pt>
    <dgm:pt modelId="{58AF756C-8656-4A2B-A74B-2192FB460AF3}" type="pres">
      <dgm:prSet presAssocID="{CC620929-237E-4D5E-9669-1407CA729D00}" presName="bgRect" presStyleLbl="bgShp" presStyleIdx="5" presStyleCnt="7"/>
      <dgm:spPr/>
    </dgm:pt>
    <dgm:pt modelId="{7318E5F8-C7D1-48FF-B73F-46912C7183AE}" type="pres">
      <dgm:prSet presAssocID="{CC620929-237E-4D5E-9669-1407CA729D0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l="10494" r="10494"/>
          </a:stretch>
        </a:blipFill>
        <a:ln>
          <a:noFill/>
        </a:ln>
      </dgm:spPr>
      <dgm:extLst>
        <a:ext uri="{E40237B7-FDA0-4F09-8148-C483321AD2D9}">
          <dgm14:cNvPr xmlns:dgm14="http://schemas.microsoft.com/office/drawing/2010/diagram" id="0" name="" descr="control_3"/>
        </a:ext>
      </dgm:extLst>
    </dgm:pt>
    <dgm:pt modelId="{0DD4A19C-F088-4EAF-9F89-061FA14C100E}" type="pres">
      <dgm:prSet presAssocID="{CC620929-237E-4D5E-9669-1407CA729D00}" presName="spaceRect" presStyleCnt="0"/>
      <dgm:spPr/>
    </dgm:pt>
    <dgm:pt modelId="{A9DDB515-07FE-4326-A06C-8C0A435E8158}" type="pres">
      <dgm:prSet presAssocID="{CC620929-237E-4D5E-9669-1407CA729D00}" presName="parTx" presStyleLbl="revTx" presStyleIdx="5" presStyleCnt="7">
        <dgm:presLayoutVars>
          <dgm:chMax val="0"/>
          <dgm:chPref val="0"/>
        </dgm:presLayoutVars>
      </dgm:prSet>
      <dgm:spPr/>
    </dgm:pt>
    <dgm:pt modelId="{A6E95622-DCDE-4B9C-91CB-2DC265394BA6}" type="pres">
      <dgm:prSet presAssocID="{7A6A0ED2-B1D1-4D93-B9D1-300045CB8443}" presName="sibTrans" presStyleCnt="0"/>
      <dgm:spPr/>
    </dgm:pt>
    <dgm:pt modelId="{3601421B-FE91-4D98-9C9D-FC6CE6A18E55}" type="pres">
      <dgm:prSet presAssocID="{D571E38B-0EB0-4182-98AA-778F0768A6C2}" presName="compNode" presStyleCnt="0"/>
      <dgm:spPr/>
    </dgm:pt>
    <dgm:pt modelId="{52B881F4-7C71-4F39-8493-14470E4F2B3B}" type="pres">
      <dgm:prSet presAssocID="{D571E38B-0EB0-4182-98AA-778F0768A6C2}" presName="bgRect" presStyleLbl="bgShp" presStyleIdx="6" presStyleCnt="7"/>
      <dgm:spPr/>
    </dgm:pt>
    <dgm:pt modelId="{65A955C4-2E07-4C6D-91EA-2E751F294538}" type="pres">
      <dgm:prSet presAssocID="{D571E38B-0EB0-4182-98AA-778F0768A6C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l="22727" r="22727"/>
          </a:stretch>
        </a:blipFill>
        <a:ln>
          <a:noFill/>
        </a:ln>
      </dgm:spPr>
      <dgm:extLst>
        <a:ext uri="{E40237B7-FDA0-4F09-8148-C483321AD2D9}">
          <dgm14:cNvPr xmlns:dgm14="http://schemas.microsoft.com/office/drawing/2010/diagram" id="0" name="" descr="question"/>
        </a:ext>
      </dgm:extLst>
    </dgm:pt>
    <dgm:pt modelId="{1E9C8ECD-76F9-4A85-A11C-EBFD06D41014}" type="pres">
      <dgm:prSet presAssocID="{D571E38B-0EB0-4182-98AA-778F0768A6C2}" presName="spaceRect" presStyleCnt="0"/>
      <dgm:spPr/>
    </dgm:pt>
    <dgm:pt modelId="{2E087D7B-62DE-4450-9485-2CE30F8E3BCB}" type="pres">
      <dgm:prSet presAssocID="{D571E38B-0EB0-4182-98AA-778F0768A6C2}" presName="parTx" presStyleLbl="revTx" presStyleIdx="6" presStyleCnt="7">
        <dgm:presLayoutVars>
          <dgm:chMax val="0"/>
          <dgm:chPref val="0"/>
        </dgm:presLayoutVars>
      </dgm:prSet>
      <dgm:spPr/>
    </dgm:pt>
  </dgm:ptLst>
  <dgm:cxnLst>
    <dgm:cxn modelId="{B8B9210E-9835-4C6F-805F-E900FC2053F6}" srcId="{FFA4BEF1-4217-4CF8-9FE3-E057BE73E71F}" destId="{CC620929-237E-4D5E-9669-1407CA729D00}" srcOrd="5" destOrd="0" parTransId="{DFC2BFB0-E3D1-4288-A6C5-6F9DD2BA8F81}" sibTransId="{7A6A0ED2-B1D1-4D93-B9D1-300045CB8443}"/>
    <dgm:cxn modelId="{93C1EE27-6641-44F9-A89D-3FB98D0F9D8E}" type="presOf" srcId="{D571E38B-0EB0-4182-98AA-778F0768A6C2}" destId="{2E087D7B-62DE-4450-9485-2CE30F8E3BCB}" srcOrd="0" destOrd="0" presId="urn:microsoft.com/office/officeart/2018/2/layout/IconVerticalSolidList"/>
    <dgm:cxn modelId="{502B8D3D-029E-4C12-AC60-3F2513D5014D}" type="presOf" srcId="{1331D630-4F42-43BC-9126-27B5D7E3CC40}" destId="{761ED0E5-DB36-494D-96C4-2302A8FF6E1D}" srcOrd="0" destOrd="0" presId="urn:microsoft.com/office/officeart/2018/2/layout/IconVerticalSolidList"/>
    <dgm:cxn modelId="{47BA8266-DA61-4283-A7CB-3B79F2FA584A}" type="presOf" srcId="{A1365400-70CD-4AAD-AF27-B65D881700EE}" destId="{29734D30-61AD-46B2-8E40-337F0B3965CF}" srcOrd="0" destOrd="0" presId="urn:microsoft.com/office/officeart/2018/2/layout/IconVerticalSolidList"/>
    <dgm:cxn modelId="{E7743D47-52CA-4759-9C88-B3F35D42F1B1}" type="presOf" srcId="{72718095-26E7-49D2-A92E-DEC05E1689D1}" destId="{50DC9168-04ED-45C9-8EEE-414CD5816866}" srcOrd="0" destOrd="0" presId="urn:microsoft.com/office/officeart/2018/2/layout/IconVerticalSolidList"/>
    <dgm:cxn modelId="{9EDA1F69-B9E6-46AF-92FE-4149C4367BB4}" srcId="{FFA4BEF1-4217-4CF8-9FE3-E057BE73E71F}" destId="{D1405110-2572-4656-B449-9162FBCAB5B0}" srcOrd="0" destOrd="0" parTransId="{92366758-49F4-48E3-93D0-E94D7273A196}" sibTransId="{68DB8F85-A8E1-4F28-9C5E-154731B70C6D}"/>
    <dgm:cxn modelId="{FEC06D71-E95D-4316-A59C-9FA3336C5677}" srcId="{FFA4BEF1-4217-4CF8-9FE3-E057BE73E71F}" destId="{A1365400-70CD-4AAD-AF27-B65D881700EE}" srcOrd="4" destOrd="0" parTransId="{060257A4-4742-4AF3-94E4-C8D856641984}" sibTransId="{788CE62F-BD42-4172-B239-7BAC2EF0333B}"/>
    <dgm:cxn modelId="{839D757B-3020-48BD-8584-10BA3A9D4592}" srcId="{FFA4BEF1-4217-4CF8-9FE3-E057BE73E71F}" destId="{72718095-26E7-49D2-A92E-DEC05E1689D1}" srcOrd="2" destOrd="0" parTransId="{774824D0-B192-457F-96DA-E7E196FC8103}" sibTransId="{ADAE144A-AC90-45DA-8259-6030CE784FD1}"/>
    <dgm:cxn modelId="{85760880-C1A6-4655-8671-27798DD1A1F3}" srcId="{FFA4BEF1-4217-4CF8-9FE3-E057BE73E71F}" destId="{F6425856-E1CB-4148-A65B-7F8A7E2E31DF}" srcOrd="3" destOrd="0" parTransId="{F38FDBB6-6BF3-4982-A745-F471AF939D77}" sibTransId="{D27C6A66-4331-4AD3-9CF3-12A2BEBAA258}"/>
    <dgm:cxn modelId="{33AD3A85-78E0-4642-97A6-991F00F7A110}" type="presOf" srcId="{FFA4BEF1-4217-4CF8-9FE3-E057BE73E71F}" destId="{E39A124B-0473-4A95-A9BD-50E62E376B41}" srcOrd="0" destOrd="0" presId="urn:microsoft.com/office/officeart/2018/2/layout/IconVerticalSolidList"/>
    <dgm:cxn modelId="{4C674E86-3DB6-490C-870D-4F48E2E2B5E0}" srcId="{FFA4BEF1-4217-4CF8-9FE3-E057BE73E71F}" destId="{D571E38B-0EB0-4182-98AA-778F0768A6C2}" srcOrd="6" destOrd="0" parTransId="{C025B3A6-3A98-45CA-B378-F595B32AB89F}" sibTransId="{7315BBA0-63CA-42C4-857F-C6D47AAABEA5}"/>
    <dgm:cxn modelId="{5F620BA7-BB44-4B6A-86B3-D4264BB2B64F}" type="presOf" srcId="{CC620929-237E-4D5E-9669-1407CA729D00}" destId="{A9DDB515-07FE-4326-A06C-8C0A435E8158}" srcOrd="0" destOrd="0" presId="urn:microsoft.com/office/officeart/2018/2/layout/IconVerticalSolidList"/>
    <dgm:cxn modelId="{83DA82A9-2593-4607-9EF3-B46DEB60FD2E}" type="presOf" srcId="{F6425856-E1CB-4148-A65B-7F8A7E2E31DF}" destId="{ED7641D4-955C-4D2E-87D3-1B1D2DE88FAC}" srcOrd="0" destOrd="0" presId="urn:microsoft.com/office/officeart/2018/2/layout/IconVerticalSolidList"/>
    <dgm:cxn modelId="{0D321CE2-1007-402D-8555-3E36C479A634}" srcId="{FFA4BEF1-4217-4CF8-9FE3-E057BE73E71F}" destId="{1331D630-4F42-43BC-9126-27B5D7E3CC40}" srcOrd="1" destOrd="0" parTransId="{940D05EA-21D4-4979-94FF-27FE771602E6}" sibTransId="{EE857336-2A84-44F3-B392-22AE54A8E7EB}"/>
    <dgm:cxn modelId="{52E3DDFF-6A03-4786-809E-4B354A43FF9A}" type="presOf" srcId="{D1405110-2572-4656-B449-9162FBCAB5B0}" destId="{FAC6E289-4B60-4800-B9F3-5424AD7C3A2A}" srcOrd="0" destOrd="0" presId="urn:microsoft.com/office/officeart/2018/2/layout/IconVerticalSolidList"/>
    <dgm:cxn modelId="{C25751A3-DCA3-46AB-8AC3-E091E59185EA}" type="presParOf" srcId="{E39A124B-0473-4A95-A9BD-50E62E376B41}" destId="{67A5D136-CC5D-48AE-8ADD-84AA6A787BB6}" srcOrd="0" destOrd="0" presId="urn:microsoft.com/office/officeart/2018/2/layout/IconVerticalSolidList"/>
    <dgm:cxn modelId="{51A26928-5B09-4DF6-8921-336CE5C98805}" type="presParOf" srcId="{67A5D136-CC5D-48AE-8ADD-84AA6A787BB6}" destId="{AD2187FA-7891-4257-8345-1D16F9694227}" srcOrd="0" destOrd="0" presId="urn:microsoft.com/office/officeart/2018/2/layout/IconVerticalSolidList"/>
    <dgm:cxn modelId="{3F1EC90B-52E4-42CC-9421-58FF7A33B366}" type="presParOf" srcId="{67A5D136-CC5D-48AE-8ADD-84AA6A787BB6}" destId="{4C1657FF-B4E6-4C3F-8A8C-5348D53B40C0}" srcOrd="1" destOrd="0" presId="urn:microsoft.com/office/officeart/2018/2/layout/IconVerticalSolidList"/>
    <dgm:cxn modelId="{A71E9A51-17A0-4B68-9BF2-6C0DBF21BC1B}" type="presParOf" srcId="{67A5D136-CC5D-48AE-8ADD-84AA6A787BB6}" destId="{5ABC437C-C4D3-4D39-AD19-F97DD31EED22}" srcOrd="2" destOrd="0" presId="urn:microsoft.com/office/officeart/2018/2/layout/IconVerticalSolidList"/>
    <dgm:cxn modelId="{7B135098-7266-4F97-9C6B-1D3C54B07C8A}" type="presParOf" srcId="{67A5D136-CC5D-48AE-8ADD-84AA6A787BB6}" destId="{FAC6E289-4B60-4800-B9F3-5424AD7C3A2A}" srcOrd="3" destOrd="0" presId="urn:microsoft.com/office/officeart/2018/2/layout/IconVerticalSolidList"/>
    <dgm:cxn modelId="{FA52D72A-76D1-4A44-AAB3-0883ADE9D96C}" type="presParOf" srcId="{E39A124B-0473-4A95-A9BD-50E62E376B41}" destId="{0BD70749-E4B0-4B38-BBA0-B3F2BFF829CA}" srcOrd="1" destOrd="0" presId="urn:microsoft.com/office/officeart/2018/2/layout/IconVerticalSolidList"/>
    <dgm:cxn modelId="{238731D4-2FA9-4920-917E-346D26732ED8}" type="presParOf" srcId="{E39A124B-0473-4A95-A9BD-50E62E376B41}" destId="{B6B9EA01-F2A9-4D32-B255-B0DE7297591C}" srcOrd="2" destOrd="0" presId="urn:microsoft.com/office/officeart/2018/2/layout/IconVerticalSolidList"/>
    <dgm:cxn modelId="{A79EC247-D192-42D2-92CC-C20BC01D74E8}" type="presParOf" srcId="{B6B9EA01-F2A9-4D32-B255-B0DE7297591C}" destId="{62608FF9-897C-47F8-BC35-CFF283F82FE3}" srcOrd="0" destOrd="0" presId="urn:microsoft.com/office/officeart/2018/2/layout/IconVerticalSolidList"/>
    <dgm:cxn modelId="{2AF97E87-E911-4E3B-9D2B-B9A2E7F6053D}" type="presParOf" srcId="{B6B9EA01-F2A9-4D32-B255-B0DE7297591C}" destId="{F3720900-D0C5-4EAF-AB3E-8A0B7011F74B}" srcOrd="1" destOrd="0" presId="urn:microsoft.com/office/officeart/2018/2/layout/IconVerticalSolidList"/>
    <dgm:cxn modelId="{EDC6D052-83E4-480B-8813-E274750C8327}" type="presParOf" srcId="{B6B9EA01-F2A9-4D32-B255-B0DE7297591C}" destId="{7B53066B-E9EA-46F3-AC4D-816AE2C3E0FF}" srcOrd="2" destOrd="0" presId="urn:microsoft.com/office/officeart/2018/2/layout/IconVerticalSolidList"/>
    <dgm:cxn modelId="{BFFEE22B-CD27-4055-8E23-CE73F21F0C47}" type="presParOf" srcId="{B6B9EA01-F2A9-4D32-B255-B0DE7297591C}" destId="{761ED0E5-DB36-494D-96C4-2302A8FF6E1D}" srcOrd="3" destOrd="0" presId="urn:microsoft.com/office/officeart/2018/2/layout/IconVerticalSolidList"/>
    <dgm:cxn modelId="{E04EE6EC-CEF4-4D6A-8371-B1B03B98A74B}" type="presParOf" srcId="{E39A124B-0473-4A95-A9BD-50E62E376B41}" destId="{FFBB7F38-FFEA-4B07-B104-B7C8B529A8A2}" srcOrd="3" destOrd="0" presId="urn:microsoft.com/office/officeart/2018/2/layout/IconVerticalSolidList"/>
    <dgm:cxn modelId="{E2A827BC-9E71-4D97-825F-6080D622088C}" type="presParOf" srcId="{E39A124B-0473-4A95-A9BD-50E62E376B41}" destId="{EBA9ADC9-2489-4950-B9F9-6E5F0CBACE9F}" srcOrd="4" destOrd="0" presId="urn:microsoft.com/office/officeart/2018/2/layout/IconVerticalSolidList"/>
    <dgm:cxn modelId="{030BB9DC-856D-4340-9DC8-CC15DC7596B6}" type="presParOf" srcId="{EBA9ADC9-2489-4950-B9F9-6E5F0CBACE9F}" destId="{D8CBB1CC-2AE4-46C0-BD1F-A7ED57AD85A6}" srcOrd="0" destOrd="0" presId="urn:microsoft.com/office/officeart/2018/2/layout/IconVerticalSolidList"/>
    <dgm:cxn modelId="{7F2532B2-FC28-4030-B5E9-91129B21D0C0}" type="presParOf" srcId="{EBA9ADC9-2489-4950-B9F9-6E5F0CBACE9F}" destId="{0E8EDC26-701D-4644-A30F-0E87DD7FB0C4}" srcOrd="1" destOrd="0" presId="urn:microsoft.com/office/officeart/2018/2/layout/IconVerticalSolidList"/>
    <dgm:cxn modelId="{45DAA2CE-190E-47CB-B6DE-CECECD1A3C4D}" type="presParOf" srcId="{EBA9ADC9-2489-4950-B9F9-6E5F0CBACE9F}" destId="{39E0F4EF-7F68-4ED2-82DA-F4E5FD425CE7}" srcOrd="2" destOrd="0" presId="urn:microsoft.com/office/officeart/2018/2/layout/IconVerticalSolidList"/>
    <dgm:cxn modelId="{BC37BC4D-7480-4C63-AE0E-6F4B0FE10801}" type="presParOf" srcId="{EBA9ADC9-2489-4950-B9F9-6E5F0CBACE9F}" destId="{50DC9168-04ED-45C9-8EEE-414CD5816866}" srcOrd="3" destOrd="0" presId="urn:microsoft.com/office/officeart/2018/2/layout/IconVerticalSolidList"/>
    <dgm:cxn modelId="{20AD6432-7B71-4520-86E3-89F77084E6D1}" type="presParOf" srcId="{E39A124B-0473-4A95-A9BD-50E62E376B41}" destId="{88C31F20-0F20-4C58-AFB6-5416A82CC9D1}" srcOrd="5" destOrd="0" presId="urn:microsoft.com/office/officeart/2018/2/layout/IconVerticalSolidList"/>
    <dgm:cxn modelId="{8A89538A-86E1-454C-8D4A-A4C46D27FA23}" type="presParOf" srcId="{E39A124B-0473-4A95-A9BD-50E62E376B41}" destId="{61420F97-7FEB-4C2D-A332-9F524676C3E8}" srcOrd="6" destOrd="0" presId="urn:microsoft.com/office/officeart/2018/2/layout/IconVerticalSolidList"/>
    <dgm:cxn modelId="{92653484-8507-44FD-8127-F776BD1AFD44}" type="presParOf" srcId="{61420F97-7FEB-4C2D-A332-9F524676C3E8}" destId="{3BEBCBF3-0E05-4CA5-92D8-4A9D7C8D2AE9}" srcOrd="0" destOrd="0" presId="urn:microsoft.com/office/officeart/2018/2/layout/IconVerticalSolidList"/>
    <dgm:cxn modelId="{13E1EF56-C4E6-4FFF-BED8-7C5925D195B8}" type="presParOf" srcId="{61420F97-7FEB-4C2D-A332-9F524676C3E8}" destId="{928978AC-0BB1-4FEF-81F4-16DCBA4F80CB}" srcOrd="1" destOrd="0" presId="urn:microsoft.com/office/officeart/2018/2/layout/IconVerticalSolidList"/>
    <dgm:cxn modelId="{839B2FF0-7D35-4DA8-9C8F-E71EA197C1D2}" type="presParOf" srcId="{61420F97-7FEB-4C2D-A332-9F524676C3E8}" destId="{1A419FF7-5F68-4179-810D-277ADDB4076E}" srcOrd="2" destOrd="0" presId="urn:microsoft.com/office/officeart/2018/2/layout/IconVerticalSolidList"/>
    <dgm:cxn modelId="{FCA6AD6D-EE24-48F0-A01B-D2B5D505CB88}" type="presParOf" srcId="{61420F97-7FEB-4C2D-A332-9F524676C3E8}" destId="{ED7641D4-955C-4D2E-87D3-1B1D2DE88FAC}" srcOrd="3" destOrd="0" presId="urn:microsoft.com/office/officeart/2018/2/layout/IconVerticalSolidList"/>
    <dgm:cxn modelId="{971CD973-8720-4D3C-855A-1CB732B62AB6}" type="presParOf" srcId="{E39A124B-0473-4A95-A9BD-50E62E376B41}" destId="{AD8F5ACF-CD23-48D1-B018-4C2B52391B20}" srcOrd="7" destOrd="0" presId="urn:microsoft.com/office/officeart/2018/2/layout/IconVerticalSolidList"/>
    <dgm:cxn modelId="{35492B0D-AED1-47AF-9E32-B5B7E8AFD667}" type="presParOf" srcId="{E39A124B-0473-4A95-A9BD-50E62E376B41}" destId="{57BD55A5-4E83-4606-9977-EE5CA6A8AC61}" srcOrd="8" destOrd="0" presId="urn:microsoft.com/office/officeart/2018/2/layout/IconVerticalSolidList"/>
    <dgm:cxn modelId="{7DD8DD29-5757-4A81-B78D-49DF1C424305}" type="presParOf" srcId="{57BD55A5-4E83-4606-9977-EE5CA6A8AC61}" destId="{47683225-B852-406C-B092-0F3286B2EBFE}" srcOrd="0" destOrd="0" presId="urn:microsoft.com/office/officeart/2018/2/layout/IconVerticalSolidList"/>
    <dgm:cxn modelId="{4BC1FB79-B261-41F8-81DE-32B47920FA11}" type="presParOf" srcId="{57BD55A5-4E83-4606-9977-EE5CA6A8AC61}" destId="{6ADCF6AF-868E-4FB6-93DB-FAD8E94915EE}" srcOrd="1" destOrd="0" presId="urn:microsoft.com/office/officeart/2018/2/layout/IconVerticalSolidList"/>
    <dgm:cxn modelId="{B6AC915E-0FC6-4706-9BD0-5223071E1CDD}" type="presParOf" srcId="{57BD55A5-4E83-4606-9977-EE5CA6A8AC61}" destId="{A00B7579-2186-4186-8F75-19F5A666E7C7}" srcOrd="2" destOrd="0" presId="urn:microsoft.com/office/officeart/2018/2/layout/IconVerticalSolidList"/>
    <dgm:cxn modelId="{D6F49B02-7F57-4A84-BE6C-757C9760C495}" type="presParOf" srcId="{57BD55A5-4E83-4606-9977-EE5CA6A8AC61}" destId="{29734D30-61AD-46B2-8E40-337F0B3965CF}" srcOrd="3" destOrd="0" presId="urn:microsoft.com/office/officeart/2018/2/layout/IconVerticalSolidList"/>
    <dgm:cxn modelId="{D9EDFBDD-FFFA-438A-B587-B56E6AA9CC73}" type="presParOf" srcId="{E39A124B-0473-4A95-A9BD-50E62E376B41}" destId="{6749A009-BBDD-4CCF-804B-558AD45B45B7}" srcOrd="9" destOrd="0" presId="urn:microsoft.com/office/officeart/2018/2/layout/IconVerticalSolidList"/>
    <dgm:cxn modelId="{27766AEC-5EFB-4A96-ADE6-617F71E4F7F7}" type="presParOf" srcId="{E39A124B-0473-4A95-A9BD-50E62E376B41}" destId="{769B1836-05EE-4226-BE1E-82C32D3C833A}" srcOrd="10" destOrd="0" presId="urn:microsoft.com/office/officeart/2018/2/layout/IconVerticalSolidList"/>
    <dgm:cxn modelId="{3A9B0375-4AF5-45DB-8616-B2A29CC56769}" type="presParOf" srcId="{769B1836-05EE-4226-BE1E-82C32D3C833A}" destId="{58AF756C-8656-4A2B-A74B-2192FB460AF3}" srcOrd="0" destOrd="0" presId="urn:microsoft.com/office/officeart/2018/2/layout/IconVerticalSolidList"/>
    <dgm:cxn modelId="{0D16DE7A-46EF-45E8-A8AF-0550AB1C856D}" type="presParOf" srcId="{769B1836-05EE-4226-BE1E-82C32D3C833A}" destId="{7318E5F8-C7D1-48FF-B73F-46912C7183AE}" srcOrd="1" destOrd="0" presId="urn:microsoft.com/office/officeart/2018/2/layout/IconVerticalSolidList"/>
    <dgm:cxn modelId="{1C18F008-5946-46ED-8616-65FDDC782CA8}" type="presParOf" srcId="{769B1836-05EE-4226-BE1E-82C32D3C833A}" destId="{0DD4A19C-F088-4EAF-9F89-061FA14C100E}" srcOrd="2" destOrd="0" presId="urn:microsoft.com/office/officeart/2018/2/layout/IconVerticalSolidList"/>
    <dgm:cxn modelId="{D9D0D55D-0AD3-4046-AF3D-3B947A776272}" type="presParOf" srcId="{769B1836-05EE-4226-BE1E-82C32D3C833A}" destId="{A9DDB515-07FE-4326-A06C-8C0A435E8158}" srcOrd="3" destOrd="0" presId="urn:microsoft.com/office/officeart/2018/2/layout/IconVerticalSolidList"/>
    <dgm:cxn modelId="{2AB0262D-59E5-468B-8514-9B7731F23406}" type="presParOf" srcId="{E39A124B-0473-4A95-A9BD-50E62E376B41}" destId="{A6E95622-DCDE-4B9C-91CB-2DC265394BA6}" srcOrd="11" destOrd="0" presId="urn:microsoft.com/office/officeart/2018/2/layout/IconVerticalSolidList"/>
    <dgm:cxn modelId="{AB222324-EE34-4132-A325-7C990C73CBFC}" type="presParOf" srcId="{E39A124B-0473-4A95-A9BD-50E62E376B41}" destId="{3601421B-FE91-4D98-9C9D-FC6CE6A18E55}" srcOrd="12" destOrd="0" presId="urn:microsoft.com/office/officeart/2018/2/layout/IconVerticalSolidList"/>
    <dgm:cxn modelId="{CF1FE661-69A9-4DE2-A78D-AD1F71F0F05F}" type="presParOf" srcId="{3601421B-FE91-4D98-9C9D-FC6CE6A18E55}" destId="{52B881F4-7C71-4F39-8493-14470E4F2B3B}" srcOrd="0" destOrd="0" presId="urn:microsoft.com/office/officeart/2018/2/layout/IconVerticalSolidList"/>
    <dgm:cxn modelId="{34EACE7B-DE28-47BE-AF90-AC6DE633A711}" type="presParOf" srcId="{3601421B-FE91-4D98-9C9D-FC6CE6A18E55}" destId="{65A955C4-2E07-4C6D-91EA-2E751F294538}" srcOrd="1" destOrd="0" presId="urn:microsoft.com/office/officeart/2018/2/layout/IconVerticalSolidList"/>
    <dgm:cxn modelId="{89E5C875-1033-470E-A518-440735A5F8F3}" type="presParOf" srcId="{3601421B-FE91-4D98-9C9D-FC6CE6A18E55}" destId="{1E9C8ECD-76F9-4A85-A11C-EBFD06D41014}" srcOrd="2" destOrd="0" presId="urn:microsoft.com/office/officeart/2018/2/layout/IconVerticalSolidList"/>
    <dgm:cxn modelId="{EC58EC4B-866F-47C0-9F09-42237DC50DB1}" type="presParOf" srcId="{3601421B-FE91-4D98-9C9D-FC6CE6A18E55}" destId="{2E087D7B-62DE-4450-9485-2CE30F8E3B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71C2D7-F094-40EC-8112-7DD45270EC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FEEE7C6-27FE-4165-9B44-9F4E90C3C4A2}">
      <dgm:prSet custT="1"/>
      <dgm:spPr/>
      <dgm:t>
        <a:bodyPr/>
        <a:lstStyle/>
        <a:p>
          <a:r>
            <a:rPr lang="en-US" sz="1800" dirty="0">
              <a:solidFill>
                <a:srgbClr val="FF9900"/>
              </a:solidFill>
            </a:rPr>
            <a:t>Corticosteroids appear to be an effective treatment in preventing death</a:t>
          </a:r>
        </a:p>
      </dgm:t>
    </dgm:pt>
    <dgm:pt modelId="{08842BD0-4CD6-4827-B08F-52954CF7CD64}" type="parTrans" cxnId="{5B21C93E-13AB-49DF-AD48-4BA5F8D50DEF}">
      <dgm:prSet/>
      <dgm:spPr/>
      <dgm:t>
        <a:bodyPr/>
        <a:lstStyle/>
        <a:p>
          <a:endParaRPr lang="en-US" sz="1800"/>
        </a:p>
      </dgm:t>
    </dgm:pt>
    <dgm:pt modelId="{10C37E89-0E0C-47CE-BB1F-BB7EC37F5E84}" type="sibTrans" cxnId="{5B21C93E-13AB-49DF-AD48-4BA5F8D50DEF}">
      <dgm:prSet/>
      <dgm:spPr/>
      <dgm:t>
        <a:bodyPr/>
        <a:lstStyle/>
        <a:p>
          <a:endParaRPr lang="en-US" sz="1800"/>
        </a:p>
      </dgm:t>
    </dgm:pt>
    <dgm:pt modelId="{8C6BF27D-8FC0-406B-93E4-29FB95F6555B}">
      <dgm:prSet custT="1"/>
      <dgm:spPr/>
      <dgm:t>
        <a:bodyPr/>
        <a:lstStyle/>
        <a:p>
          <a:r>
            <a:rPr lang="en-US" sz="1800" dirty="0">
              <a:solidFill>
                <a:srgbClr val="FF9900"/>
              </a:solidFill>
            </a:rPr>
            <a:t>Where death was an adverse outcome of corticosteroid treatment, older age is a top patient risk factor</a:t>
          </a:r>
        </a:p>
      </dgm:t>
    </dgm:pt>
    <dgm:pt modelId="{7C1BE794-15F6-4BEE-834C-569C474BDB23}" type="parTrans" cxnId="{5BB0E25B-D31F-48D7-A05C-5F22B0B2C966}">
      <dgm:prSet/>
      <dgm:spPr/>
      <dgm:t>
        <a:bodyPr/>
        <a:lstStyle/>
        <a:p>
          <a:endParaRPr lang="en-US" sz="1800"/>
        </a:p>
      </dgm:t>
    </dgm:pt>
    <dgm:pt modelId="{12B2B707-B241-415F-88D5-107257D35DDC}" type="sibTrans" cxnId="{5BB0E25B-D31F-48D7-A05C-5F22B0B2C966}">
      <dgm:prSet/>
      <dgm:spPr/>
      <dgm:t>
        <a:bodyPr/>
        <a:lstStyle/>
        <a:p>
          <a:endParaRPr lang="en-US" sz="1800"/>
        </a:p>
      </dgm:t>
    </dgm:pt>
    <dgm:pt modelId="{5FDDFA74-8B3D-4A5E-80C9-94796EAFC1CD}" type="pres">
      <dgm:prSet presAssocID="{A671C2D7-F094-40EC-8112-7DD45270ECD7}" presName="vert0" presStyleCnt="0">
        <dgm:presLayoutVars>
          <dgm:dir/>
          <dgm:animOne val="branch"/>
          <dgm:animLvl val="lvl"/>
        </dgm:presLayoutVars>
      </dgm:prSet>
      <dgm:spPr/>
    </dgm:pt>
    <dgm:pt modelId="{8FC61578-B100-4B7F-80A3-A9EFCA90269F}" type="pres">
      <dgm:prSet presAssocID="{7FEEE7C6-27FE-4165-9B44-9F4E90C3C4A2}" presName="thickLine" presStyleLbl="alignNode1" presStyleIdx="0" presStyleCnt="2"/>
      <dgm:spPr/>
    </dgm:pt>
    <dgm:pt modelId="{C5CC211F-8A81-43DA-A5A1-C520DDE60A48}" type="pres">
      <dgm:prSet presAssocID="{7FEEE7C6-27FE-4165-9B44-9F4E90C3C4A2}" presName="horz1" presStyleCnt="0"/>
      <dgm:spPr/>
    </dgm:pt>
    <dgm:pt modelId="{6DC24808-E462-4A79-8148-CB4654719EE4}" type="pres">
      <dgm:prSet presAssocID="{7FEEE7C6-27FE-4165-9B44-9F4E90C3C4A2}" presName="tx1" presStyleLbl="revTx" presStyleIdx="0" presStyleCnt="2"/>
      <dgm:spPr/>
    </dgm:pt>
    <dgm:pt modelId="{EBE3CF80-35EA-4DD7-81FE-A5C73CF943DB}" type="pres">
      <dgm:prSet presAssocID="{7FEEE7C6-27FE-4165-9B44-9F4E90C3C4A2}" presName="vert1" presStyleCnt="0"/>
      <dgm:spPr/>
    </dgm:pt>
    <dgm:pt modelId="{9D58C144-6CBA-400B-9FC6-986B5C77509A}" type="pres">
      <dgm:prSet presAssocID="{8C6BF27D-8FC0-406B-93E4-29FB95F6555B}" presName="thickLine" presStyleLbl="alignNode1" presStyleIdx="1" presStyleCnt="2"/>
      <dgm:spPr/>
    </dgm:pt>
    <dgm:pt modelId="{29FEEF2C-A71E-4DCD-AA8B-D7C6DF7FB7BF}" type="pres">
      <dgm:prSet presAssocID="{8C6BF27D-8FC0-406B-93E4-29FB95F6555B}" presName="horz1" presStyleCnt="0"/>
      <dgm:spPr/>
    </dgm:pt>
    <dgm:pt modelId="{E53FCB17-BFB9-4CB7-855D-2929D09365A9}" type="pres">
      <dgm:prSet presAssocID="{8C6BF27D-8FC0-406B-93E4-29FB95F6555B}" presName="tx1" presStyleLbl="revTx" presStyleIdx="1" presStyleCnt="2"/>
      <dgm:spPr/>
    </dgm:pt>
    <dgm:pt modelId="{B9A5C3E3-014C-465A-894E-1979BFB16132}" type="pres">
      <dgm:prSet presAssocID="{8C6BF27D-8FC0-406B-93E4-29FB95F6555B}" presName="vert1" presStyleCnt="0"/>
      <dgm:spPr/>
    </dgm:pt>
  </dgm:ptLst>
  <dgm:cxnLst>
    <dgm:cxn modelId="{5B21C93E-13AB-49DF-AD48-4BA5F8D50DEF}" srcId="{A671C2D7-F094-40EC-8112-7DD45270ECD7}" destId="{7FEEE7C6-27FE-4165-9B44-9F4E90C3C4A2}" srcOrd="0" destOrd="0" parTransId="{08842BD0-4CD6-4827-B08F-52954CF7CD64}" sibTransId="{10C37E89-0E0C-47CE-BB1F-BB7EC37F5E84}"/>
    <dgm:cxn modelId="{5BB0E25B-D31F-48D7-A05C-5F22B0B2C966}" srcId="{A671C2D7-F094-40EC-8112-7DD45270ECD7}" destId="{8C6BF27D-8FC0-406B-93E4-29FB95F6555B}" srcOrd="1" destOrd="0" parTransId="{7C1BE794-15F6-4BEE-834C-569C474BDB23}" sibTransId="{12B2B707-B241-415F-88D5-107257D35DDC}"/>
    <dgm:cxn modelId="{57599244-FCBA-4EF8-B4D7-4842C54DDA51}" type="presOf" srcId="{8C6BF27D-8FC0-406B-93E4-29FB95F6555B}" destId="{E53FCB17-BFB9-4CB7-855D-2929D09365A9}" srcOrd="0" destOrd="0" presId="urn:microsoft.com/office/officeart/2008/layout/LinedList"/>
    <dgm:cxn modelId="{0CC9C87F-32F0-4015-BB7A-25FC1688CE35}" type="presOf" srcId="{A671C2D7-F094-40EC-8112-7DD45270ECD7}" destId="{5FDDFA74-8B3D-4A5E-80C9-94796EAFC1CD}" srcOrd="0" destOrd="0" presId="urn:microsoft.com/office/officeart/2008/layout/LinedList"/>
    <dgm:cxn modelId="{EB21CCE0-04DC-4E2E-892C-5266DA46DC2C}" type="presOf" srcId="{7FEEE7C6-27FE-4165-9B44-9F4E90C3C4A2}" destId="{6DC24808-E462-4A79-8148-CB4654719EE4}" srcOrd="0" destOrd="0" presId="urn:microsoft.com/office/officeart/2008/layout/LinedList"/>
    <dgm:cxn modelId="{5F40C106-C0E5-4517-9002-B967AF8DCE42}" type="presParOf" srcId="{5FDDFA74-8B3D-4A5E-80C9-94796EAFC1CD}" destId="{8FC61578-B100-4B7F-80A3-A9EFCA90269F}" srcOrd="0" destOrd="0" presId="urn:microsoft.com/office/officeart/2008/layout/LinedList"/>
    <dgm:cxn modelId="{473976C8-0398-42DF-887C-9A0C575748BD}" type="presParOf" srcId="{5FDDFA74-8B3D-4A5E-80C9-94796EAFC1CD}" destId="{C5CC211F-8A81-43DA-A5A1-C520DDE60A48}" srcOrd="1" destOrd="0" presId="urn:microsoft.com/office/officeart/2008/layout/LinedList"/>
    <dgm:cxn modelId="{9DB5A159-DF22-4211-9FF1-521D148218DE}" type="presParOf" srcId="{C5CC211F-8A81-43DA-A5A1-C520DDE60A48}" destId="{6DC24808-E462-4A79-8148-CB4654719EE4}" srcOrd="0" destOrd="0" presId="urn:microsoft.com/office/officeart/2008/layout/LinedList"/>
    <dgm:cxn modelId="{1F7A9A6D-F107-42C5-AC0F-B30D34D85001}" type="presParOf" srcId="{C5CC211F-8A81-43DA-A5A1-C520DDE60A48}" destId="{EBE3CF80-35EA-4DD7-81FE-A5C73CF943DB}" srcOrd="1" destOrd="0" presId="urn:microsoft.com/office/officeart/2008/layout/LinedList"/>
    <dgm:cxn modelId="{AA6BF910-B3AE-4F66-86BC-3BFB1E2889C0}" type="presParOf" srcId="{5FDDFA74-8B3D-4A5E-80C9-94796EAFC1CD}" destId="{9D58C144-6CBA-400B-9FC6-986B5C77509A}" srcOrd="2" destOrd="0" presId="urn:microsoft.com/office/officeart/2008/layout/LinedList"/>
    <dgm:cxn modelId="{897D37EE-7192-4207-A200-783A9EE49D60}" type="presParOf" srcId="{5FDDFA74-8B3D-4A5E-80C9-94796EAFC1CD}" destId="{29FEEF2C-A71E-4DCD-AA8B-D7C6DF7FB7BF}" srcOrd="3" destOrd="0" presId="urn:microsoft.com/office/officeart/2008/layout/LinedList"/>
    <dgm:cxn modelId="{84A5CC10-E1E7-46F9-8EA3-B91D8B90B571}" type="presParOf" srcId="{29FEEF2C-A71E-4DCD-AA8B-D7C6DF7FB7BF}" destId="{E53FCB17-BFB9-4CB7-855D-2929D09365A9}" srcOrd="0" destOrd="0" presId="urn:microsoft.com/office/officeart/2008/layout/LinedList"/>
    <dgm:cxn modelId="{BED9C0E2-8366-4E80-812A-96C181AF70CD}" type="presParOf" srcId="{29FEEF2C-A71E-4DCD-AA8B-D7C6DF7FB7BF}" destId="{B9A5C3E3-014C-465A-894E-1979BFB16132}"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71C2D7-F094-40EC-8112-7DD45270EC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164FD05-A12B-47ED-897D-E95D22EAA280}">
      <dgm:prSet/>
      <dgm:spPr/>
      <dgm:t>
        <a:bodyPr/>
        <a:lstStyle/>
        <a:p>
          <a:r>
            <a:rPr lang="en-US" dirty="0"/>
            <a:t>The onset of COVID-19 in the US resulted in a significant number of prescriptions for Albuterol to treat respiratory symptoms</a:t>
          </a:r>
        </a:p>
      </dgm:t>
    </dgm:pt>
    <dgm:pt modelId="{415EEE5A-57A7-4964-B21C-FC9294B22110}" type="parTrans" cxnId="{765B8AC6-2BF5-4530-A3BB-7AA5538A3162}">
      <dgm:prSet/>
      <dgm:spPr/>
      <dgm:t>
        <a:bodyPr/>
        <a:lstStyle/>
        <a:p>
          <a:endParaRPr lang="en-US"/>
        </a:p>
      </dgm:t>
    </dgm:pt>
    <dgm:pt modelId="{A31B2FC8-852D-4072-B08F-A2DE9FC070F7}" type="sibTrans" cxnId="{765B8AC6-2BF5-4530-A3BB-7AA5538A3162}">
      <dgm:prSet/>
      <dgm:spPr/>
      <dgm:t>
        <a:bodyPr/>
        <a:lstStyle/>
        <a:p>
          <a:endParaRPr lang="en-US"/>
        </a:p>
      </dgm:t>
    </dgm:pt>
    <dgm:pt modelId="{10CA84CE-C288-40D1-A38D-336797E04C72}">
      <dgm:prSet/>
      <dgm:spPr/>
      <dgm:t>
        <a:bodyPr/>
        <a:lstStyle/>
        <a:p>
          <a:r>
            <a:rPr lang="en-US" dirty="0"/>
            <a:t>Existing drugs, including potent corticosteroids, were repurposed to treat severe cases of COVID-19</a:t>
          </a:r>
        </a:p>
      </dgm:t>
    </dgm:pt>
    <dgm:pt modelId="{619A76C3-E43B-43F9-B1B6-415B09ED12CC}" type="parTrans" cxnId="{EE302E5C-0435-4619-BA1D-D271EB53494C}">
      <dgm:prSet/>
      <dgm:spPr/>
      <dgm:t>
        <a:bodyPr/>
        <a:lstStyle/>
        <a:p>
          <a:endParaRPr lang="en-US"/>
        </a:p>
      </dgm:t>
    </dgm:pt>
    <dgm:pt modelId="{38CEF5DE-5125-4D1E-B580-520D0107408E}" type="sibTrans" cxnId="{EE302E5C-0435-4619-BA1D-D271EB53494C}">
      <dgm:prSet/>
      <dgm:spPr/>
      <dgm:t>
        <a:bodyPr/>
        <a:lstStyle/>
        <a:p>
          <a:endParaRPr lang="en-US"/>
        </a:p>
      </dgm:t>
    </dgm:pt>
    <dgm:pt modelId="{7FEEE7C6-27FE-4165-9B44-9F4E90C3C4A2}">
      <dgm:prSet/>
      <dgm:spPr/>
      <dgm:t>
        <a:bodyPr/>
        <a:lstStyle/>
        <a:p>
          <a:r>
            <a:rPr lang="en-US"/>
            <a:t>Based on the FAERS data, corticosteroids appear to be an effective treatment in preventing death</a:t>
          </a:r>
        </a:p>
      </dgm:t>
    </dgm:pt>
    <dgm:pt modelId="{08842BD0-4CD6-4827-B08F-52954CF7CD64}" type="parTrans" cxnId="{5B21C93E-13AB-49DF-AD48-4BA5F8D50DEF}">
      <dgm:prSet/>
      <dgm:spPr/>
      <dgm:t>
        <a:bodyPr/>
        <a:lstStyle/>
        <a:p>
          <a:endParaRPr lang="en-US"/>
        </a:p>
      </dgm:t>
    </dgm:pt>
    <dgm:pt modelId="{10C37E89-0E0C-47CE-BB1F-BB7EC37F5E84}" type="sibTrans" cxnId="{5B21C93E-13AB-49DF-AD48-4BA5F8D50DEF}">
      <dgm:prSet/>
      <dgm:spPr/>
      <dgm:t>
        <a:bodyPr/>
        <a:lstStyle/>
        <a:p>
          <a:endParaRPr lang="en-US"/>
        </a:p>
      </dgm:t>
    </dgm:pt>
    <dgm:pt modelId="{8C6BF27D-8FC0-406B-93E4-29FB95F6555B}">
      <dgm:prSet/>
      <dgm:spPr/>
      <dgm:t>
        <a:bodyPr/>
        <a:lstStyle/>
        <a:p>
          <a:r>
            <a:rPr lang="en-US" dirty="0"/>
            <a:t>Where death was an adverse outcome of corticosteroid treatment, older age is a top patient risk factor</a:t>
          </a:r>
        </a:p>
      </dgm:t>
    </dgm:pt>
    <dgm:pt modelId="{7C1BE794-15F6-4BEE-834C-569C474BDB23}" type="parTrans" cxnId="{5BB0E25B-D31F-48D7-A05C-5F22B0B2C966}">
      <dgm:prSet/>
      <dgm:spPr/>
      <dgm:t>
        <a:bodyPr/>
        <a:lstStyle/>
        <a:p>
          <a:endParaRPr lang="en-US"/>
        </a:p>
      </dgm:t>
    </dgm:pt>
    <dgm:pt modelId="{12B2B707-B241-415F-88D5-107257D35DDC}" type="sibTrans" cxnId="{5BB0E25B-D31F-48D7-A05C-5F22B0B2C966}">
      <dgm:prSet/>
      <dgm:spPr/>
      <dgm:t>
        <a:bodyPr/>
        <a:lstStyle/>
        <a:p>
          <a:endParaRPr lang="en-US"/>
        </a:p>
      </dgm:t>
    </dgm:pt>
    <dgm:pt modelId="{5FDDFA74-8B3D-4A5E-80C9-94796EAFC1CD}" type="pres">
      <dgm:prSet presAssocID="{A671C2D7-F094-40EC-8112-7DD45270ECD7}" presName="vert0" presStyleCnt="0">
        <dgm:presLayoutVars>
          <dgm:dir/>
          <dgm:animOne val="branch"/>
          <dgm:animLvl val="lvl"/>
        </dgm:presLayoutVars>
      </dgm:prSet>
      <dgm:spPr/>
    </dgm:pt>
    <dgm:pt modelId="{71886B2D-B6BA-46D8-B8EE-C0E9AB65DC94}" type="pres">
      <dgm:prSet presAssocID="{6164FD05-A12B-47ED-897D-E95D22EAA280}" presName="thickLine" presStyleLbl="alignNode1" presStyleIdx="0" presStyleCnt="4"/>
      <dgm:spPr/>
    </dgm:pt>
    <dgm:pt modelId="{CE4FE9B7-81AD-4231-ACBA-0B0C08695C95}" type="pres">
      <dgm:prSet presAssocID="{6164FD05-A12B-47ED-897D-E95D22EAA280}" presName="horz1" presStyleCnt="0"/>
      <dgm:spPr/>
    </dgm:pt>
    <dgm:pt modelId="{1BAE05DE-AB73-40FE-A6F6-F9C6E217A354}" type="pres">
      <dgm:prSet presAssocID="{6164FD05-A12B-47ED-897D-E95D22EAA280}" presName="tx1" presStyleLbl="revTx" presStyleIdx="0" presStyleCnt="4"/>
      <dgm:spPr/>
    </dgm:pt>
    <dgm:pt modelId="{F25F205B-63B9-4BFF-85A1-08B5E7916970}" type="pres">
      <dgm:prSet presAssocID="{6164FD05-A12B-47ED-897D-E95D22EAA280}" presName="vert1" presStyleCnt="0"/>
      <dgm:spPr/>
    </dgm:pt>
    <dgm:pt modelId="{540DA2DA-E3DA-4AF4-BDBC-5B848FE9DD86}" type="pres">
      <dgm:prSet presAssocID="{10CA84CE-C288-40D1-A38D-336797E04C72}" presName="thickLine" presStyleLbl="alignNode1" presStyleIdx="1" presStyleCnt="4"/>
      <dgm:spPr/>
    </dgm:pt>
    <dgm:pt modelId="{9F95DF94-FB42-4DA9-8D58-87936C2C3693}" type="pres">
      <dgm:prSet presAssocID="{10CA84CE-C288-40D1-A38D-336797E04C72}" presName="horz1" presStyleCnt="0"/>
      <dgm:spPr/>
    </dgm:pt>
    <dgm:pt modelId="{E04F65D9-1EB6-44B7-9753-4A2ECD95BC18}" type="pres">
      <dgm:prSet presAssocID="{10CA84CE-C288-40D1-A38D-336797E04C72}" presName="tx1" presStyleLbl="revTx" presStyleIdx="1" presStyleCnt="4"/>
      <dgm:spPr/>
    </dgm:pt>
    <dgm:pt modelId="{96465F0D-3FAC-4519-8A2B-79913584B7B0}" type="pres">
      <dgm:prSet presAssocID="{10CA84CE-C288-40D1-A38D-336797E04C72}" presName="vert1" presStyleCnt="0"/>
      <dgm:spPr/>
    </dgm:pt>
    <dgm:pt modelId="{8FC61578-B100-4B7F-80A3-A9EFCA90269F}" type="pres">
      <dgm:prSet presAssocID="{7FEEE7C6-27FE-4165-9B44-9F4E90C3C4A2}" presName="thickLine" presStyleLbl="alignNode1" presStyleIdx="2" presStyleCnt="4"/>
      <dgm:spPr/>
    </dgm:pt>
    <dgm:pt modelId="{C5CC211F-8A81-43DA-A5A1-C520DDE60A48}" type="pres">
      <dgm:prSet presAssocID="{7FEEE7C6-27FE-4165-9B44-9F4E90C3C4A2}" presName="horz1" presStyleCnt="0"/>
      <dgm:spPr/>
    </dgm:pt>
    <dgm:pt modelId="{6DC24808-E462-4A79-8148-CB4654719EE4}" type="pres">
      <dgm:prSet presAssocID="{7FEEE7C6-27FE-4165-9B44-9F4E90C3C4A2}" presName="tx1" presStyleLbl="revTx" presStyleIdx="2" presStyleCnt="4"/>
      <dgm:spPr/>
    </dgm:pt>
    <dgm:pt modelId="{EBE3CF80-35EA-4DD7-81FE-A5C73CF943DB}" type="pres">
      <dgm:prSet presAssocID="{7FEEE7C6-27FE-4165-9B44-9F4E90C3C4A2}" presName="vert1" presStyleCnt="0"/>
      <dgm:spPr/>
    </dgm:pt>
    <dgm:pt modelId="{9D58C144-6CBA-400B-9FC6-986B5C77509A}" type="pres">
      <dgm:prSet presAssocID="{8C6BF27D-8FC0-406B-93E4-29FB95F6555B}" presName="thickLine" presStyleLbl="alignNode1" presStyleIdx="3" presStyleCnt="4"/>
      <dgm:spPr/>
    </dgm:pt>
    <dgm:pt modelId="{29FEEF2C-A71E-4DCD-AA8B-D7C6DF7FB7BF}" type="pres">
      <dgm:prSet presAssocID="{8C6BF27D-8FC0-406B-93E4-29FB95F6555B}" presName="horz1" presStyleCnt="0"/>
      <dgm:spPr/>
    </dgm:pt>
    <dgm:pt modelId="{E53FCB17-BFB9-4CB7-855D-2929D09365A9}" type="pres">
      <dgm:prSet presAssocID="{8C6BF27D-8FC0-406B-93E4-29FB95F6555B}" presName="tx1" presStyleLbl="revTx" presStyleIdx="3" presStyleCnt="4"/>
      <dgm:spPr/>
    </dgm:pt>
    <dgm:pt modelId="{B9A5C3E3-014C-465A-894E-1979BFB16132}" type="pres">
      <dgm:prSet presAssocID="{8C6BF27D-8FC0-406B-93E4-29FB95F6555B}" presName="vert1" presStyleCnt="0"/>
      <dgm:spPr/>
    </dgm:pt>
  </dgm:ptLst>
  <dgm:cxnLst>
    <dgm:cxn modelId="{5B21C93E-13AB-49DF-AD48-4BA5F8D50DEF}" srcId="{A671C2D7-F094-40EC-8112-7DD45270ECD7}" destId="{7FEEE7C6-27FE-4165-9B44-9F4E90C3C4A2}" srcOrd="2" destOrd="0" parTransId="{08842BD0-4CD6-4827-B08F-52954CF7CD64}" sibTransId="{10C37E89-0E0C-47CE-BB1F-BB7EC37F5E84}"/>
    <dgm:cxn modelId="{5BB0E25B-D31F-48D7-A05C-5F22B0B2C966}" srcId="{A671C2D7-F094-40EC-8112-7DD45270ECD7}" destId="{8C6BF27D-8FC0-406B-93E4-29FB95F6555B}" srcOrd="3" destOrd="0" parTransId="{7C1BE794-15F6-4BEE-834C-569C474BDB23}" sibTransId="{12B2B707-B241-415F-88D5-107257D35DDC}"/>
    <dgm:cxn modelId="{EE302E5C-0435-4619-BA1D-D271EB53494C}" srcId="{A671C2D7-F094-40EC-8112-7DD45270ECD7}" destId="{10CA84CE-C288-40D1-A38D-336797E04C72}" srcOrd="1" destOrd="0" parTransId="{619A76C3-E43B-43F9-B1B6-415B09ED12CC}" sibTransId="{38CEF5DE-5125-4D1E-B580-520D0107408E}"/>
    <dgm:cxn modelId="{57599244-FCBA-4EF8-B4D7-4842C54DDA51}" type="presOf" srcId="{8C6BF27D-8FC0-406B-93E4-29FB95F6555B}" destId="{E53FCB17-BFB9-4CB7-855D-2929D09365A9}" srcOrd="0" destOrd="0" presId="urn:microsoft.com/office/officeart/2008/layout/LinedList"/>
    <dgm:cxn modelId="{BDAD3B6E-30EC-42B2-B2A0-336BB4B27105}" type="presOf" srcId="{10CA84CE-C288-40D1-A38D-336797E04C72}" destId="{E04F65D9-1EB6-44B7-9753-4A2ECD95BC18}" srcOrd="0" destOrd="0" presId="urn:microsoft.com/office/officeart/2008/layout/LinedList"/>
    <dgm:cxn modelId="{0CC9C87F-32F0-4015-BB7A-25FC1688CE35}" type="presOf" srcId="{A671C2D7-F094-40EC-8112-7DD45270ECD7}" destId="{5FDDFA74-8B3D-4A5E-80C9-94796EAFC1CD}" srcOrd="0" destOrd="0" presId="urn:microsoft.com/office/officeart/2008/layout/LinedList"/>
    <dgm:cxn modelId="{6D50AD89-E5C6-4153-B8FB-1277DA118C91}" type="presOf" srcId="{6164FD05-A12B-47ED-897D-E95D22EAA280}" destId="{1BAE05DE-AB73-40FE-A6F6-F9C6E217A354}" srcOrd="0" destOrd="0" presId="urn:microsoft.com/office/officeart/2008/layout/LinedList"/>
    <dgm:cxn modelId="{765B8AC6-2BF5-4530-A3BB-7AA5538A3162}" srcId="{A671C2D7-F094-40EC-8112-7DD45270ECD7}" destId="{6164FD05-A12B-47ED-897D-E95D22EAA280}" srcOrd="0" destOrd="0" parTransId="{415EEE5A-57A7-4964-B21C-FC9294B22110}" sibTransId="{A31B2FC8-852D-4072-B08F-A2DE9FC070F7}"/>
    <dgm:cxn modelId="{EB21CCE0-04DC-4E2E-892C-5266DA46DC2C}" type="presOf" srcId="{7FEEE7C6-27FE-4165-9B44-9F4E90C3C4A2}" destId="{6DC24808-E462-4A79-8148-CB4654719EE4}" srcOrd="0" destOrd="0" presId="urn:microsoft.com/office/officeart/2008/layout/LinedList"/>
    <dgm:cxn modelId="{64A1CA9B-B1D8-42F1-9738-9E495D2E13F1}" type="presParOf" srcId="{5FDDFA74-8B3D-4A5E-80C9-94796EAFC1CD}" destId="{71886B2D-B6BA-46D8-B8EE-C0E9AB65DC94}" srcOrd="0" destOrd="0" presId="urn:microsoft.com/office/officeart/2008/layout/LinedList"/>
    <dgm:cxn modelId="{9DDEA2CD-AFB3-42FF-82BF-2EF8D5B353BF}" type="presParOf" srcId="{5FDDFA74-8B3D-4A5E-80C9-94796EAFC1CD}" destId="{CE4FE9B7-81AD-4231-ACBA-0B0C08695C95}" srcOrd="1" destOrd="0" presId="urn:microsoft.com/office/officeart/2008/layout/LinedList"/>
    <dgm:cxn modelId="{BD7F9DF0-344C-412C-A5FB-92C51D7D4641}" type="presParOf" srcId="{CE4FE9B7-81AD-4231-ACBA-0B0C08695C95}" destId="{1BAE05DE-AB73-40FE-A6F6-F9C6E217A354}" srcOrd="0" destOrd="0" presId="urn:microsoft.com/office/officeart/2008/layout/LinedList"/>
    <dgm:cxn modelId="{4A59981E-F041-44AC-8A8C-337B87B1EF3F}" type="presParOf" srcId="{CE4FE9B7-81AD-4231-ACBA-0B0C08695C95}" destId="{F25F205B-63B9-4BFF-85A1-08B5E7916970}" srcOrd="1" destOrd="0" presId="urn:microsoft.com/office/officeart/2008/layout/LinedList"/>
    <dgm:cxn modelId="{ECAA7E78-8C7B-46CB-A0D1-5F4FD808ADC6}" type="presParOf" srcId="{5FDDFA74-8B3D-4A5E-80C9-94796EAFC1CD}" destId="{540DA2DA-E3DA-4AF4-BDBC-5B848FE9DD86}" srcOrd="2" destOrd="0" presId="urn:microsoft.com/office/officeart/2008/layout/LinedList"/>
    <dgm:cxn modelId="{938F8442-AF8F-46C0-857A-C66B62E27A13}" type="presParOf" srcId="{5FDDFA74-8B3D-4A5E-80C9-94796EAFC1CD}" destId="{9F95DF94-FB42-4DA9-8D58-87936C2C3693}" srcOrd="3" destOrd="0" presId="urn:microsoft.com/office/officeart/2008/layout/LinedList"/>
    <dgm:cxn modelId="{4B2C3C28-72CF-49DE-A638-958B1526B6EB}" type="presParOf" srcId="{9F95DF94-FB42-4DA9-8D58-87936C2C3693}" destId="{E04F65D9-1EB6-44B7-9753-4A2ECD95BC18}" srcOrd="0" destOrd="0" presId="urn:microsoft.com/office/officeart/2008/layout/LinedList"/>
    <dgm:cxn modelId="{955ABDFF-7111-4367-914B-F66405E8CC92}" type="presParOf" srcId="{9F95DF94-FB42-4DA9-8D58-87936C2C3693}" destId="{96465F0D-3FAC-4519-8A2B-79913584B7B0}" srcOrd="1" destOrd="0" presId="urn:microsoft.com/office/officeart/2008/layout/LinedList"/>
    <dgm:cxn modelId="{5F40C106-C0E5-4517-9002-B967AF8DCE42}" type="presParOf" srcId="{5FDDFA74-8B3D-4A5E-80C9-94796EAFC1CD}" destId="{8FC61578-B100-4B7F-80A3-A9EFCA90269F}" srcOrd="4" destOrd="0" presId="urn:microsoft.com/office/officeart/2008/layout/LinedList"/>
    <dgm:cxn modelId="{473976C8-0398-42DF-887C-9A0C575748BD}" type="presParOf" srcId="{5FDDFA74-8B3D-4A5E-80C9-94796EAFC1CD}" destId="{C5CC211F-8A81-43DA-A5A1-C520DDE60A48}" srcOrd="5" destOrd="0" presId="urn:microsoft.com/office/officeart/2008/layout/LinedList"/>
    <dgm:cxn modelId="{9DB5A159-DF22-4211-9FF1-521D148218DE}" type="presParOf" srcId="{C5CC211F-8A81-43DA-A5A1-C520DDE60A48}" destId="{6DC24808-E462-4A79-8148-CB4654719EE4}" srcOrd="0" destOrd="0" presId="urn:microsoft.com/office/officeart/2008/layout/LinedList"/>
    <dgm:cxn modelId="{1F7A9A6D-F107-42C5-AC0F-B30D34D85001}" type="presParOf" srcId="{C5CC211F-8A81-43DA-A5A1-C520DDE60A48}" destId="{EBE3CF80-35EA-4DD7-81FE-A5C73CF943DB}" srcOrd="1" destOrd="0" presId="urn:microsoft.com/office/officeart/2008/layout/LinedList"/>
    <dgm:cxn modelId="{AA6BF910-B3AE-4F66-86BC-3BFB1E2889C0}" type="presParOf" srcId="{5FDDFA74-8B3D-4A5E-80C9-94796EAFC1CD}" destId="{9D58C144-6CBA-400B-9FC6-986B5C77509A}" srcOrd="6" destOrd="0" presId="urn:microsoft.com/office/officeart/2008/layout/LinedList"/>
    <dgm:cxn modelId="{897D37EE-7192-4207-A200-783A9EE49D60}" type="presParOf" srcId="{5FDDFA74-8B3D-4A5E-80C9-94796EAFC1CD}" destId="{29FEEF2C-A71E-4DCD-AA8B-D7C6DF7FB7BF}" srcOrd="7" destOrd="0" presId="urn:microsoft.com/office/officeart/2008/layout/LinedList"/>
    <dgm:cxn modelId="{84A5CC10-E1E7-46F9-8EA3-B91D8B90B571}" type="presParOf" srcId="{29FEEF2C-A71E-4DCD-AA8B-D7C6DF7FB7BF}" destId="{E53FCB17-BFB9-4CB7-855D-2929D09365A9}" srcOrd="0" destOrd="0" presId="urn:microsoft.com/office/officeart/2008/layout/LinedList"/>
    <dgm:cxn modelId="{BED9C0E2-8366-4E80-812A-96C181AF70CD}" type="presParOf" srcId="{29FEEF2C-A71E-4DCD-AA8B-D7C6DF7FB7BF}" destId="{B9A5C3E3-014C-465A-894E-1979BFB161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88DB03-CDCA-409E-8A5B-4548205DD1D2}" type="doc">
      <dgm:prSet loTypeId="urn:microsoft.com/office/officeart/2017/3/layout/DropPinTimeline" loCatId="process" qsTypeId="urn:microsoft.com/office/officeart/2005/8/quickstyle/simple5" qsCatId="simple" csTypeId="urn:microsoft.com/office/officeart/2005/8/colors/accent2_2" csCatId="accent2" phldr="1"/>
      <dgm:spPr/>
      <dgm:t>
        <a:bodyPr/>
        <a:lstStyle/>
        <a:p>
          <a:endParaRPr lang="en-US"/>
        </a:p>
      </dgm:t>
    </dgm:pt>
    <dgm:pt modelId="{BD524434-7FED-4267-AA11-ED3E80A52FFB}">
      <dgm:prSet/>
      <dgm:spPr/>
      <dgm:t>
        <a:bodyPr/>
        <a:lstStyle/>
        <a:p>
          <a:pPr>
            <a:defRPr b="1"/>
          </a:pPr>
          <a:r>
            <a:rPr lang="en-US" dirty="0"/>
            <a:t>2018–2021</a:t>
          </a:r>
        </a:p>
      </dgm:t>
    </dgm:pt>
    <dgm:pt modelId="{61F5041D-E79B-4FA3-8AA0-900160F14CBE}" type="parTrans" cxnId="{1FC31A5A-D7E3-4958-B2D6-57BD9A779493}">
      <dgm:prSet/>
      <dgm:spPr/>
      <dgm:t>
        <a:bodyPr/>
        <a:lstStyle/>
        <a:p>
          <a:endParaRPr lang="en-US"/>
        </a:p>
      </dgm:t>
    </dgm:pt>
    <dgm:pt modelId="{35CA4FB9-1A84-470B-95E9-EC552FBB9F9E}" type="sibTrans" cxnId="{1FC31A5A-D7E3-4958-B2D6-57BD9A779493}">
      <dgm:prSet/>
      <dgm:spPr/>
      <dgm:t>
        <a:bodyPr/>
        <a:lstStyle/>
        <a:p>
          <a:endParaRPr lang="en-US"/>
        </a:p>
      </dgm:t>
    </dgm:pt>
    <dgm:pt modelId="{56F30AB4-8C6C-46C9-AD03-AD02EC381903}">
      <dgm:prSet custT="1"/>
      <dgm:spPr/>
      <dgm:t>
        <a:bodyPr/>
        <a:lstStyle/>
        <a:p>
          <a:r>
            <a:rPr lang="en-US" sz="1800" dirty="0"/>
            <a:t>What patterns were observed in drugs prescribed between 2018-2021?</a:t>
          </a:r>
        </a:p>
      </dgm:t>
    </dgm:pt>
    <dgm:pt modelId="{FD120ABE-A594-4C1A-91E9-7E308333F272}" type="parTrans" cxnId="{36575ACB-0F55-4979-82FD-A90D0C1AF39F}">
      <dgm:prSet/>
      <dgm:spPr/>
      <dgm:t>
        <a:bodyPr/>
        <a:lstStyle/>
        <a:p>
          <a:endParaRPr lang="en-US"/>
        </a:p>
      </dgm:t>
    </dgm:pt>
    <dgm:pt modelId="{3885AFED-45BA-414A-8D56-54391E804173}" type="sibTrans" cxnId="{36575ACB-0F55-4979-82FD-A90D0C1AF39F}">
      <dgm:prSet/>
      <dgm:spPr/>
      <dgm:t>
        <a:bodyPr/>
        <a:lstStyle/>
        <a:p>
          <a:endParaRPr lang="en-US"/>
        </a:p>
      </dgm:t>
    </dgm:pt>
    <dgm:pt modelId="{0226C02B-D2BD-4991-8C21-11E13DF44B5F}">
      <dgm:prSet/>
      <dgm:spPr/>
      <dgm:t>
        <a:bodyPr/>
        <a:lstStyle/>
        <a:p>
          <a:r>
            <a:rPr lang="en-US" sz="1400" i="1" dirty="0"/>
            <a:t>Were any patterns related to the onset of COVID-19 in the US in 2019?</a:t>
          </a:r>
        </a:p>
      </dgm:t>
    </dgm:pt>
    <dgm:pt modelId="{F33DE2F9-C254-46B9-867B-7769043998DC}" type="parTrans" cxnId="{09614E3E-2C7D-4888-ADDE-90E91EE1FBDE}">
      <dgm:prSet/>
      <dgm:spPr/>
      <dgm:t>
        <a:bodyPr/>
        <a:lstStyle/>
        <a:p>
          <a:endParaRPr lang="en-US"/>
        </a:p>
      </dgm:t>
    </dgm:pt>
    <dgm:pt modelId="{9DF65F7E-E7FF-40B6-B696-8E375A87AB41}" type="sibTrans" cxnId="{09614E3E-2C7D-4888-ADDE-90E91EE1FBDE}">
      <dgm:prSet/>
      <dgm:spPr/>
      <dgm:t>
        <a:bodyPr/>
        <a:lstStyle/>
        <a:p>
          <a:endParaRPr lang="en-US"/>
        </a:p>
      </dgm:t>
    </dgm:pt>
    <dgm:pt modelId="{F4B0AB72-BF8E-4823-8E08-8DDD2A1A477A}">
      <dgm:prSet/>
      <dgm:spPr/>
      <dgm:t>
        <a:bodyPr/>
        <a:lstStyle/>
        <a:p>
          <a:pPr>
            <a:defRPr b="1"/>
          </a:pPr>
          <a:r>
            <a:rPr lang="en-US" dirty="0"/>
            <a:t>2019–2021</a:t>
          </a:r>
        </a:p>
      </dgm:t>
    </dgm:pt>
    <dgm:pt modelId="{ED5A3F2C-9239-4693-B857-1C3905A9FEE9}" type="parTrans" cxnId="{288F1994-9DD3-41A9-B773-FA2C311599B8}">
      <dgm:prSet/>
      <dgm:spPr/>
      <dgm:t>
        <a:bodyPr/>
        <a:lstStyle/>
        <a:p>
          <a:endParaRPr lang="en-US"/>
        </a:p>
      </dgm:t>
    </dgm:pt>
    <dgm:pt modelId="{1258C46F-1C33-4F36-8E24-06FE97DADA20}" type="sibTrans" cxnId="{288F1994-9DD3-41A9-B773-FA2C311599B8}">
      <dgm:prSet/>
      <dgm:spPr/>
      <dgm:t>
        <a:bodyPr/>
        <a:lstStyle/>
        <a:p>
          <a:endParaRPr lang="en-US"/>
        </a:p>
      </dgm:t>
    </dgm:pt>
    <dgm:pt modelId="{14897CD3-D7F5-4994-A95A-4A69F3B717F8}">
      <dgm:prSet custT="1"/>
      <dgm:spPr/>
      <dgm:t>
        <a:bodyPr/>
        <a:lstStyle/>
        <a:p>
          <a:r>
            <a:rPr lang="en-US" sz="1800" dirty="0"/>
            <a:t>What Adverse Events were reported with these drugs from 2019-2021?</a:t>
          </a:r>
        </a:p>
      </dgm:t>
    </dgm:pt>
    <dgm:pt modelId="{1857B96D-2FFC-4AD8-A6A6-EE29EF4CFD9F}" type="parTrans" cxnId="{D5411297-C359-4307-B9A5-9DC97CF00A5C}">
      <dgm:prSet/>
      <dgm:spPr/>
      <dgm:t>
        <a:bodyPr/>
        <a:lstStyle/>
        <a:p>
          <a:endParaRPr lang="en-US"/>
        </a:p>
      </dgm:t>
    </dgm:pt>
    <dgm:pt modelId="{ABADC4BB-68E6-4B01-95A5-983022E712B1}" type="sibTrans" cxnId="{D5411297-C359-4307-B9A5-9DC97CF00A5C}">
      <dgm:prSet/>
      <dgm:spPr/>
      <dgm:t>
        <a:bodyPr/>
        <a:lstStyle/>
        <a:p>
          <a:endParaRPr lang="en-US"/>
        </a:p>
      </dgm:t>
    </dgm:pt>
    <dgm:pt modelId="{6AC61547-7882-4485-B34D-7C668AC4B075}">
      <dgm:prSet/>
      <dgm:spPr/>
      <dgm:t>
        <a:bodyPr/>
        <a:lstStyle/>
        <a:p>
          <a:r>
            <a:rPr lang="en-US" sz="1400" i="1" dirty="0"/>
            <a:t>What risk factors were associated with patients who were given these drugs?</a:t>
          </a:r>
        </a:p>
      </dgm:t>
    </dgm:pt>
    <dgm:pt modelId="{1747D256-7AE5-4BCE-8DB1-B21AC8A6C2C4}" type="parTrans" cxnId="{37728B2C-5DAF-445B-8730-50F01B4434B0}">
      <dgm:prSet/>
      <dgm:spPr/>
      <dgm:t>
        <a:bodyPr/>
        <a:lstStyle/>
        <a:p>
          <a:endParaRPr lang="en-US"/>
        </a:p>
      </dgm:t>
    </dgm:pt>
    <dgm:pt modelId="{2F7C214A-400D-4025-A2A1-64A02B991784}" type="sibTrans" cxnId="{37728B2C-5DAF-445B-8730-50F01B4434B0}">
      <dgm:prSet/>
      <dgm:spPr/>
      <dgm:t>
        <a:bodyPr/>
        <a:lstStyle/>
        <a:p>
          <a:endParaRPr lang="en-US"/>
        </a:p>
      </dgm:t>
    </dgm:pt>
    <dgm:pt modelId="{24CD1D5D-17F0-4CB8-88CB-4511CBA73BF6}" type="pres">
      <dgm:prSet presAssocID="{5C88DB03-CDCA-409E-8A5B-4548205DD1D2}" presName="root" presStyleCnt="0">
        <dgm:presLayoutVars>
          <dgm:chMax/>
          <dgm:chPref/>
          <dgm:animLvl val="lvl"/>
        </dgm:presLayoutVars>
      </dgm:prSet>
      <dgm:spPr/>
    </dgm:pt>
    <dgm:pt modelId="{2B8A3C3B-8666-4B8F-9503-C797EC7DFFF5}" type="pres">
      <dgm:prSet presAssocID="{5C88DB03-CDCA-409E-8A5B-4548205DD1D2}" presName="divider" presStyleLbl="fgAcc1" presStyleIdx="0" presStyleCnt="3"/>
      <dgm:spPr>
        <a:solidFill>
          <a:schemeClr val="lt1">
            <a:alpha val="90000"/>
            <a:hueOff val="0"/>
            <a:satOff val="0"/>
            <a:lumOff val="0"/>
            <a:alphaOff val="0"/>
          </a:schemeClr>
        </a:solidFill>
        <a:ln w="19050" cap="flat" cmpd="sng" algn="ctr">
          <a:solidFill>
            <a:schemeClr val="tx2"/>
          </a:solidFill>
          <a:prstDash val="solid"/>
          <a:tailEnd type="triangle" w="lg" len="lg"/>
        </a:ln>
        <a:effectLst/>
      </dgm:spPr>
    </dgm:pt>
    <dgm:pt modelId="{F16F29F4-A8EC-4243-A6D7-06CB87E2E864}" type="pres">
      <dgm:prSet presAssocID="{5C88DB03-CDCA-409E-8A5B-4548205DD1D2}" presName="nodes" presStyleCnt="0">
        <dgm:presLayoutVars>
          <dgm:chMax/>
          <dgm:chPref/>
          <dgm:animLvl val="lvl"/>
        </dgm:presLayoutVars>
      </dgm:prSet>
      <dgm:spPr/>
    </dgm:pt>
    <dgm:pt modelId="{F4344D01-A522-4FF9-8CB3-E5FB9FA29C85}" type="pres">
      <dgm:prSet presAssocID="{BD524434-7FED-4267-AA11-ED3E80A52FFB}" presName="composite1" presStyleCnt="0"/>
      <dgm:spPr/>
    </dgm:pt>
    <dgm:pt modelId="{14C8511E-CBB1-48AE-812C-DE79FA7D4603}" type="pres">
      <dgm:prSet presAssocID="{BD524434-7FED-4267-AA11-ED3E80A52FFB}" presName="ConnectorPoint1" presStyleLbl="lnNode1" presStyleIdx="0" presStyleCnt="2"/>
      <dgm:spPr>
        <a:solidFill>
          <a:schemeClr val="tx2"/>
        </a:solidFill>
      </dgm:spPr>
    </dgm:pt>
    <dgm:pt modelId="{4D3A6E21-E60A-4189-BE5B-09109E88B951}" type="pres">
      <dgm:prSet presAssocID="{BD524434-7FED-4267-AA11-ED3E80A52FFB}" presName="DropPinPlaceHolder1" presStyleCnt="0"/>
      <dgm:spPr/>
    </dgm:pt>
    <dgm:pt modelId="{846A43C6-3061-4A12-AA76-219106C4AA7F}" type="pres">
      <dgm:prSet presAssocID="{BD524434-7FED-4267-AA11-ED3E80A52FFB}" presName="DropPin1" presStyleLbl="alignNode1" presStyleIdx="0" presStyleCnt="2"/>
      <dgm:spPr>
        <a:solidFill>
          <a:schemeClr val="tx2"/>
        </a:solidFill>
        <a:ln>
          <a:solidFill>
            <a:schemeClr val="tx2"/>
          </a:solidFill>
        </a:ln>
      </dgm:spPr>
    </dgm:pt>
    <dgm:pt modelId="{50B70A4F-496A-409D-B199-8DC2BE2DD1C7}" type="pres">
      <dgm:prSet presAssocID="{BD524434-7FED-4267-AA11-ED3E80A52FFB}"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D4AD389C-C8AF-431A-985F-CB22725713CA}" type="pres">
      <dgm:prSet presAssocID="{BD524434-7FED-4267-AA11-ED3E80A52FFB}" presName="L2TextContainer1" presStyleLbl="revTx" presStyleIdx="0" presStyleCnt="4" custLinFactNeighborY="-4450">
        <dgm:presLayoutVars>
          <dgm:bulletEnabled val="1"/>
        </dgm:presLayoutVars>
      </dgm:prSet>
      <dgm:spPr/>
    </dgm:pt>
    <dgm:pt modelId="{99C2D190-4613-4984-96F1-5E836644D655}" type="pres">
      <dgm:prSet presAssocID="{BD524434-7FED-4267-AA11-ED3E80A52FFB}" presName="L1TextContainer1" presStyleLbl="revTx" presStyleIdx="1" presStyleCnt="4">
        <dgm:presLayoutVars>
          <dgm:chMax val="1"/>
          <dgm:chPref val="1"/>
          <dgm:bulletEnabled val="1"/>
        </dgm:presLayoutVars>
      </dgm:prSet>
      <dgm:spPr/>
    </dgm:pt>
    <dgm:pt modelId="{1430481D-F998-4B28-B37B-2701BC142989}" type="pres">
      <dgm:prSet presAssocID="{BD524434-7FED-4267-AA11-ED3E80A52FFB}" presName="ConnectLine1" presStyleLbl="sibTrans1D1" presStyleIdx="0" presStyleCnt="2"/>
      <dgm:spPr>
        <a:noFill/>
        <a:ln w="12700" cap="flat" cmpd="sng" algn="ctr">
          <a:solidFill>
            <a:schemeClr val="tx2"/>
          </a:solidFill>
          <a:prstDash val="dash"/>
        </a:ln>
        <a:effectLst/>
      </dgm:spPr>
    </dgm:pt>
    <dgm:pt modelId="{E9BDCD70-459C-48E6-B995-9412347E520C}" type="pres">
      <dgm:prSet presAssocID="{BD524434-7FED-4267-AA11-ED3E80A52FFB}" presName="EmptyPlaceHolder1" presStyleCnt="0"/>
      <dgm:spPr/>
    </dgm:pt>
    <dgm:pt modelId="{7BD40164-4DE9-4EAF-B3E4-20BF732A0177}" type="pres">
      <dgm:prSet presAssocID="{35CA4FB9-1A84-470B-95E9-EC552FBB9F9E}" presName="spaceBetweenRectangles1" presStyleCnt="0"/>
      <dgm:spPr/>
    </dgm:pt>
    <dgm:pt modelId="{BB722422-7F1D-4DFA-9BFC-9D34C3BFED50}" type="pres">
      <dgm:prSet presAssocID="{F4B0AB72-BF8E-4823-8E08-8DDD2A1A477A}" presName="composite1" presStyleCnt="0"/>
      <dgm:spPr/>
    </dgm:pt>
    <dgm:pt modelId="{D8DFE81F-F3A2-499F-BB01-D86B12A9FCAA}" type="pres">
      <dgm:prSet presAssocID="{F4B0AB72-BF8E-4823-8E08-8DDD2A1A477A}" presName="ConnectorPoint1" presStyleLbl="lnNode1" presStyleIdx="1" presStyleCnt="2"/>
      <dgm:spPr>
        <a:solidFill>
          <a:schemeClr val="tx2"/>
        </a:solidFill>
      </dgm:spPr>
    </dgm:pt>
    <dgm:pt modelId="{5AA0348B-458B-47EC-9E2E-B47D82A62BEF}" type="pres">
      <dgm:prSet presAssocID="{F4B0AB72-BF8E-4823-8E08-8DDD2A1A477A}" presName="DropPinPlaceHolder1" presStyleCnt="0"/>
      <dgm:spPr/>
    </dgm:pt>
    <dgm:pt modelId="{FAAE232B-5610-46C3-B6E3-62D0EBC195F8}" type="pres">
      <dgm:prSet presAssocID="{F4B0AB72-BF8E-4823-8E08-8DDD2A1A477A}" presName="DropPin1" presStyleLbl="alignNode1" presStyleIdx="1" presStyleCnt="2"/>
      <dgm:spPr>
        <a:solidFill>
          <a:schemeClr val="tx2"/>
        </a:solidFill>
        <a:ln>
          <a:solidFill>
            <a:schemeClr val="tx2"/>
          </a:solidFill>
        </a:ln>
      </dgm:spPr>
    </dgm:pt>
    <dgm:pt modelId="{C94E6A07-433A-4B3C-8563-925E8A200522}" type="pres">
      <dgm:prSet presAssocID="{F4B0AB72-BF8E-4823-8E08-8DDD2A1A477A}"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DB95D4BF-0C15-4736-85D7-68C4F4E8F3BC}" type="pres">
      <dgm:prSet presAssocID="{F4B0AB72-BF8E-4823-8E08-8DDD2A1A477A}" presName="L2TextContainer1" presStyleLbl="revTx" presStyleIdx="2" presStyleCnt="4" custLinFactNeighborY="4895">
        <dgm:presLayoutVars>
          <dgm:bulletEnabled val="1"/>
        </dgm:presLayoutVars>
      </dgm:prSet>
      <dgm:spPr/>
    </dgm:pt>
    <dgm:pt modelId="{259EABC6-C1BE-418C-8A09-F7F4D17036F3}" type="pres">
      <dgm:prSet presAssocID="{F4B0AB72-BF8E-4823-8E08-8DDD2A1A477A}" presName="L1TextContainer1" presStyleLbl="revTx" presStyleIdx="3" presStyleCnt="4">
        <dgm:presLayoutVars>
          <dgm:chMax val="1"/>
          <dgm:chPref val="1"/>
          <dgm:bulletEnabled val="1"/>
        </dgm:presLayoutVars>
      </dgm:prSet>
      <dgm:spPr/>
    </dgm:pt>
    <dgm:pt modelId="{2E9593A5-5775-44FE-BC57-8E0F0C696C33}" type="pres">
      <dgm:prSet presAssocID="{F4B0AB72-BF8E-4823-8E08-8DDD2A1A477A}" presName="ConnectLine1" presStyleLbl="sibTrans1D1" presStyleIdx="1" presStyleCnt="2"/>
      <dgm:spPr>
        <a:noFill/>
        <a:ln w="12700" cap="flat" cmpd="sng" algn="ctr">
          <a:solidFill>
            <a:schemeClr val="tx2"/>
          </a:solidFill>
          <a:prstDash val="dash"/>
        </a:ln>
        <a:effectLst/>
      </dgm:spPr>
    </dgm:pt>
    <dgm:pt modelId="{38019391-14EC-4070-AEC1-F08E00BA6BF4}" type="pres">
      <dgm:prSet presAssocID="{F4B0AB72-BF8E-4823-8E08-8DDD2A1A477A}" presName="EmptyPlaceHolder1" presStyleCnt="0"/>
      <dgm:spPr/>
    </dgm:pt>
  </dgm:ptLst>
  <dgm:cxnLst>
    <dgm:cxn modelId="{37728B2C-5DAF-445B-8730-50F01B4434B0}" srcId="{F4B0AB72-BF8E-4823-8E08-8DDD2A1A477A}" destId="{6AC61547-7882-4485-B34D-7C668AC4B075}" srcOrd="1" destOrd="0" parTransId="{1747D256-7AE5-4BCE-8DB1-B21AC8A6C2C4}" sibTransId="{2F7C214A-400D-4025-A2A1-64A02B991784}"/>
    <dgm:cxn modelId="{620B1C37-288A-4BBB-954C-71E056F7AFDE}" type="presOf" srcId="{14897CD3-D7F5-4994-A95A-4A69F3B717F8}" destId="{DB95D4BF-0C15-4736-85D7-68C4F4E8F3BC}" srcOrd="0" destOrd="0" presId="urn:microsoft.com/office/officeart/2017/3/layout/DropPinTimeline"/>
    <dgm:cxn modelId="{09614E3E-2C7D-4888-ADDE-90E91EE1FBDE}" srcId="{BD524434-7FED-4267-AA11-ED3E80A52FFB}" destId="{0226C02B-D2BD-4991-8C21-11E13DF44B5F}" srcOrd="1" destOrd="0" parTransId="{F33DE2F9-C254-46B9-867B-7769043998DC}" sibTransId="{9DF65F7E-E7FF-40B6-B696-8E375A87AB41}"/>
    <dgm:cxn modelId="{58E65D5D-0E87-476C-B9DC-ECF2D31A96F0}" type="presOf" srcId="{F4B0AB72-BF8E-4823-8E08-8DDD2A1A477A}" destId="{259EABC6-C1BE-418C-8A09-F7F4D17036F3}" srcOrd="0" destOrd="0" presId="urn:microsoft.com/office/officeart/2017/3/layout/DropPinTimeline"/>
    <dgm:cxn modelId="{272C886B-CA85-49B9-ACB1-52F0AFA101E8}" type="presOf" srcId="{5C88DB03-CDCA-409E-8A5B-4548205DD1D2}" destId="{24CD1D5D-17F0-4CB8-88CB-4511CBA73BF6}" srcOrd="0" destOrd="0" presId="urn:microsoft.com/office/officeart/2017/3/layout/DropPinTimeline"/>
    <dgm:cxn modelId="{1FC31A5A-D7E3-4958-B2D6-57BD9A779493}" srcId="{5C88DB03-CDCA-409E-8A5B-4548205DD1D2}" destId="{BD524434-7FED-4267-AA11-ED3E80A52FFB}" srcOrd="0" destOrd="0" parTransId="{61F5041D-E79B-4FA3-8AA0-900160F14CBE}" sibTransId="{35CA4FB9-1A84-470B-95E9-EC552FBB9F9E}"/>
    <dgm:cxn modelId="{1AD0EF7A-4F80-4300-A813-CE970BDD8A50}" type="presOf" srcId="{BD524434-7FED-4267-AA11-ED3E80A52FFB}" destId="{99C2D190-4613-4984-96F1-5E836644D655}" srcOrd="0" destOrd="0" presId="urn:microsoft.com/office/officeart/2017/3/layout/DropPinTimeline"/>
    <dgm:cxn modelId="{288F1994-9DD3-41A9-B773-FA2C311599B8}" srcId="{5C88DB03-CDCA-409E-8A5B-4548205DD1D2}" destId="{F4B0AB72-BF8E-4823-8E08-8DDD2A1A477A}" srcOrd="1" destOrd="0" parTransId="{ED5A3F2C-9239-4693-B857-1C3905A9FEE9}" sibTransId="{1258C46F-1C33-4F36-8E24-06FE97DADA20}"/>
    <dgm:cxn modelId="{D5411297-C359-4307-B9A5-9DC97CF00A5C}" srcId="{F4B0AB72-BF8E-4823-8E08-8DDD2A1A477A}" destId="{14897CD3-D7F5-4994-A95A-4A69F3B717F8}" srcOrd="0" destOrd="0" parTransId="{1857B96D-2FFC-4AD8-A6A6-EE29EF4CFD9F}" sibTransId="{ABADC4BB-68E6-4B01-95A5-983022E712B1}"/>
    <dgm:cxn modelId="{70F48BB4-1483-491F-8849-54A09691379A}" type="presOf" srcId="{6AC61547-7882-4485-B34D-7C668AC4B075}" destId="{DB95D4BF-0C15-4736-85D7-68C4F4E8F3BC}" srcOrd="0" destOrd="1" presId="urn:microsoft.com/office/officeart/2017/3/layout/DropPinTimeline"/>
    <dgm:cxn modelId="{D42336BD-C8D0-488F-B10D-C335A3C01A5E}" type="presOf" srcId="{0226C02B-D2BD-4991-8C21-11E13DF44B5F}" destId="{D4AD389C-C8AF-431A-985F-CB22725713CA}" srcOrd="0" destOrd="1" presId="urn:microsoft.com/office/officeart/2017/3/layout/DropPinTimeline"/>
    <dgm:cxn modelId="{36575ACB-0F55-4979-82FD-A90D0C1AF39F}" srcId="{BD524434-7FED-4267-AA11-ED3E80A52FFB}" destId="{56F30AB4-8C6C-46C9-AD03-AD02EC381903}" srcOrd="0" destOrd="0" parTransId="{FD120ABE-A594-4C1A-91E9-7E308333F272}" sibTransId="{3885AFED-45BA-414A-8D56-54391E804173}"/>
    <dgm:cxn modelId="{3246B2EE-D7A6-4A17-A4C1-62F594DB2E5D}" type="presOf" srcId="{56F30AB4-8C6C-46C9-AD03-AD02EC381903}" destId="{D4AD389C-C8AF-431A-985F-CB22725713CA}" srcOrd="0" destOrd="0" presId="urn:microsoft.com/office/officeart/2017/3/layout/DropPinTimeline"/>
    <dgm:cxn modelId="{8DE6A45B-0F64-4498-97F2-255DDF9B12D0}" type="presParOf" srcId="{24CD1D5D-17F0-4CB8-88CB-4511CBA73BF6}" destId="{2B8A3C3B-8666-4B8F-9503-C797EC7DFFF5}" srcOrd="0" destOrd="0" presId="urn:microsoft.com/office/officeart/2017/3/layout/DropPinTimeline"/>
    <dgm:cxn modelId="{4C5DC74D-58B0-4A4D-AFDC-BCC7AC94EBEC}" type="presParOf" srcId="{24CD1D5D-17F0-4CB8-88CB-4511CBA73BF6}" destId="{F16F29F4-A8EC-4243-A6D7-06CB87E2E864}" srcOrd="1" destOrd="0" presId="urn:microsoft.com/office/officeart/2017/3/layout/DropPinTimeline"/>
    <dgm:cxn modelId="{D3C216D2-F3EB-4D45-B76E-3C4902BDB445}" type="presParOf" srcId="{F16F29F4-A8EC-4243-A6D7-06CB87E2E864}" destId="{F4344D01-A522-4FF9-8CB3-E5FB9FA29C85}" srcOrd="0" destOrd="0" presId="urn:microsoft.com/office/officeart/2017/3/layout/DropPinTimeline"/>
    <dgm:cxn modelId="{233C2CA8-4146-472F-A986-D138D42BEFF2}" type="presParOf" srcId="{F4344D01-A522-4FF9-8CB3-E5FB9FA29C85}" destId="{14C8511E-CBB1-48AE-812C-DE79FA7D4603}" srcOrd="0" destOrd="0" presId="urn:microsoft.com/office/officeart/2017/3/layout/DropPinTimeline"/>
    <dgm:cxn modelId="{78294CE4-B0D3-4518-AC67-56119B6CA281}" type="presParOf" srcId="{F4344D01-A522-4FF9-8CB3-E5FB9FA29C85}" destId="{4D3A6E21-E60A-4189-BE5B-09109E88B951}" srcOrd="1" destOrd="0" presId="urn:microsoft.com/office/officeart/2017/3/layout/DropPinTimeline"/>
    <dgm:cxn modelId="{BEB22AAF-B2E9-4D59-87B0-7C5A6FC6FD72}" type="presParOf" srcId="{4D3A6E21-E60A-4189-BE5B-09109E88B951}" destId="{846A43C6-3061-4A12-AA76-219106C4AA7F}" srcOrd="0" destOrd="0" presId="urn:microsoft.com/office/officeart/2017/3/layout/DropPinTimeline"/>
    <dgm:cxn modelId="{9CB8A1E3-C8D1-47EB-8452-04615A661B17}" type="presParOf" srcId="{4D3A6E21-E60A-4189-BE5B-09109E88B951}" destId="{50B70A4F-496A-409D-B199-8DC2BE2DD1C7}" srcOrd="1" destOrd="0" presId="urn:microsoft.com/office/officeart/2017/3/layout/DropPinTimeline"/>
    <dgm:cxn modelId="{213BEFD4-8BD1-4950-AE22-4DB2AD20F4BF}" type="presParOf" srcId="{F4344D01-A522-4FF9-8CB3-E5FB9FA29C85}" destId="{D4AD389C-C8AF-431A-985F-CB22725713CA}" srcOrd="2" destOrd="0" presId="urn:microsoft.com/office/officeart/2017/3/layout/DropPinTimeline"/>
    <dgm:cxn modelId="{43D2BB1E-3978-43F1-B2BA-FF678C556D69}" type="presParOf" srcId="{F4344D01-A522-4FF9-8CB3-E5FB9FA29C85}" destId="{99C2D190-4613-4984-96F1-5E836644D655}" srcOrd="3" destOrd="0" presId="urn:microsoft.com/office/officeart/2017/3/layout/DropPinTimeline"/>
    <dgm:cxn modelId="{C0F45A61-6B5C-48EB-BAA3-AAA12C6B0637}" type="presParOf" srcId="{F4344D01-A522-4FF9-8CB3-E5FB9FA29C85}" destId="{1430481D-F998-4B28-B37B-2701BC142989}" srcOrd="4" destOrd="0" presId="urn:microsoft.com/office/officeart/2017/3/layout/DropPinTimeline"/>
    <dgm:cxn modelId="{70D028D0-0DBA-4608-98EE-94E905F2DDDF}" type="presParOf" srcId="{F4344D01-A522-4FF9-8CB3-E5FB9FA29C85}" destId="{E9BDCD70-459C-48E6-B995-9412347E520C}" srcOrd="5" destOrd="0" presId="urn:microsoft.com/office/officeart/2017/3/layout/DropPinTimeline"/>
    <dgm:cxn modelId="{6EABBD00-B8AE-4E41-91D1-318DE9FA2F00}" type="presParOf" srcId="{F16F29F4-A8EC-4243-A6D7-06CB87E2E864}" destId="{7BD40164-4DE9-4EAF-B3E4-20BF732A0177}" srcOrd="1" destOrd="0" presId="urn:microsoft.com/office/officeart/2017/3/layout/DropPinTimeline"/>
    <dgm:cxn modelId="{82D9B3C3-0298-4563-8205-AD197454EFDD}" type="presParOf" srcId="{F16F29F4-A8EC-4243-A6D7-06CB87E2E864}" destId="{BB722422-7F1D-4DFA-9BFC-9D34C3BFED50}" srcOrd="2" destOrd="0" presId="urn:microsoft.com/office/officeart/2017/3/layout/DropPinTimeline"/>
    <dgm:cxn modelId="{F8304C07-C86F-45DB-ABFE-2E6A2F2D3819}" type="presParOf" srcId="{BB722422-7F1D-4DFA-9BFC-9D34C3BFED50}" destId="{D8DFE81F-F3A2-499F-BB01-D86B12A9FCAA}" srcOrd="0" destOrd="0" presId="urn:microsoft.com/office/officeart/2017/3/layout/DropPinTimeline"/>
    <dgm:cxn modelId="{7E001F89-721A-4120-929A-DD8A357B727D}" type="presParOf" srcId="{BB722422-7F1D-4DFA-9BFC-9D34C3BFED50}" destId="{5AA0348B-458B-47EC-9E2E-B47D82A62BEF}" srcOrd="1" destOrd="0" presId="urn:microsoft.com/office/officeart/2017/3/layout/DropPinTimeline"/>
    <dgm:cxn modelId="{BA4DF8C2-D5DE-458A-A8A0-F3325DF0075A}" type="presParOf" srcId="{5AA0348B-458B-47EC-9E2E-B47D82A62BEF}" destId="{FAAE232B-5610-46C3-B6E3-62D0EBC195F8}" srcOrd="0" destOrd="0" presId="urn:microsoft.com/office/officeart/2017/3/layout/DropPinTimeline"/>
    <dgm:cxn modelId="{0F2B4F00-3E7E-4054-A262-10F8B92AD344}" type="presParOf" srcId="{5AA0348B-458B-47EC-9E2E-B47D82A62BEF}" destId="{C94E6A07-433A-4B3C-8563-925E8A200522}" srcOrd="1" destOrd="0" presId="urn:microsoft.com/office/officeart/2017/3/layout/DropPinTimeline"/>
    <dgm:cxn modelId="{1773A2AE-565D-4ABA-B9B5-1E31E56B29EE}" type="presParOf" srcId="{BB722422-7F1D-4DFA-9BFC-9D34C3BFED50}" destId="{DB95D4BF-0C15-4736-85D7-68C4F4E8F3BC}" srcOrd="2" destOrd="0" presId="urn:microsoft.com/office/officeart/2017/3/layout/DropPinTimeline"/>
    <dgm:cxn modelId="{1B5FDFD1-697E-43EF-A877-BAFD5A41BC9A}" type="presParOf" srcId="{BB722422-7F1D-4DFA-9BFC-9D34C3BFED50}" destId="{259EABC6-C1BE-418C-8A09-F7F4D17036F3}" srcOrd="3" destOrd="0" presId="urn:microsoft.com/office/officeart/2017/3/layout/DropPinTimeline"/>
    <dgm:cxn modelId="{9EF84533-90B1-4FA9-816B-E97CA6460E43}" type="presParOf" srcId="{BB722422-7F1D-4DFA-9BFC-9D34C3BFED50}" destId="{2E9593A5-5775-44FE-BC57-8E0F0C696C33}" srcOrd="4" destOrd="0" presId="urn:microsoft.com/office/officeart/2017/3/layout/DropPinTimeline"/>
    <dgm:cxn modelId="{747C98DC-4E21-43A5-82A4-582B0A34DCC7}" type="presParOf" srcId="{BB722422-7F1D-4DFA-9BFC-9D34C3BFED50}" destId="{38019391-14EC-4070-AEC1-F08E00BA6BF4}" srcOrd="5" destOrd="0" presId="urn:microsoft.com/office/officeart/2017/3/layout/DropPinTimeline"/>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5D45CC-5D93-41DF-985A-8453EC2A772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7D0C905-0B28-475C-9E7B-E60BC5AECFB2}">
      <dgm:prSet/>
      <dgm:spPr/>
      <dgm:t>
        <a:bodyPr/>
        <a:lstStyle/>
        <a:p>
          <a:r>
            <a:rPr lang="en-US" b="0" dirty="0">
              <a:solidFill>
                <a:schemeClr val="tx1"/>
              </a:solidFill>
            </a:rPr>
            <a:t>State Drug Utilization Data (SDUD)</a:t>
          </a:r>
        </a:p>
      </dgm:t>
    </dgm:pt>
    <dgm:pt modelId="{939EA1F3-CC82-4D96-A2B2-1EAB1CAC578E}" type="parTrans" cxnId="{A7B05CCA-9E72-4727-93D6-351A9F164C4E}">
      <dgm:prSet/>
      <dgm:spPr/>
      <dgm:t>
        <a:bodyPr/>
        <a:lstStyle/>
        <a:p>
          <a:endParaRPr lang="en-US"/>
        </a:p>
      </dgm:t>
    </dgm:pt>
    <dgm:pt modelId="{B4C29D81-C48F-4844-A606-8232797DCB10}" type="sibTrans" cxnId="{A7B05CCA-9E72-4727-93D6-351A9F164C4E}">
      <dgm:prSet/>
      <dgm:spPr/>
      <dgm:t>
        <a:bodyPr/>
        <a:lstStyle/>
        <a:p>
          <a:endParaRPr lang="en-US"/>
        </a:p>
      </dgm:t>
    </dgm:pt>
    <dgm:pt modelId="{6D794F72-0185-4ACC-9D45-3DD891ABA9F2}">
      <dgm:prSet/>
      <dgm:spPr/>
      <dgm:t>
        <a:bodyPr/>
        <a:lstStyle/>
        <a:p>
          <a:r>
            <a:rPr lang="en-US" b="0" i="0"/>
            <a:t>Represents covered outpatient drugs paid for by state Medicaid agencies.</a:t>
          </a:r>
          <a:endParaRPr lang="en-US"/>
        </a:p>
      </dgm:t>
    </dgm:pt>
    <dgm:pt modelId="{E9AB7AB9-828F-47EF-8AB7-F3DDC1A8790B}" type="parTrans" cxnId="{F95F7A51-00E3-480C-B64A-6B07A7E1A4F9}">
      <dgm:prSet/>
      <dgm:spPr/>
      <dgm:t>
        <a:bodyPr/>
        <a:lstStyle/>
        <a:p>
          <a:endParaRPr lang="en-US"/>
        </a:p>
      </dgm:t>
    </dgm:pt>
    <dgm:pt modelId="{FBBECF22-910F-4111-8222-3CEECA084BFE}" type="sibTrans" cxnId="{F95F7A51-00E3-480C-B64A-6B07A7E1A4F9}">
      <dgm:prSet/>
      <dgm:spPr/>
      <dgm:t>
        <a:bodyPr/>
        <a:lstStyle/>
        <a:p>
          <a:endParaRPr lang="en-US"/>
        </a:p>
      </dgm:t>
    </dgm:pt>
    <dgm:pt modelId="{B64AD3B2-5165-474F-B39C-93F283C929AE}">
      <dgm:prSet/>
      <dgm:spPr/>
      <dgm:t>
        <a:bodyPr/>
        <a:lstStyle/>
        <a:p>
          <a:r>
            <a:rPr lang="en-US" dirty="0"/>
            <a:t>It</a:t>
          </a:r>
          <a:r>
            <a:rPr lang="en-US" b="0" i="0" dirty="0"/>
            <a:t> has been reported by states since the start of the Medicaid Drug Rebate Program (MDRP) in 1990.</a:t>
          </a:r>
          <a:endParaRPr lang="en-US" dirty="0"/>
        </a:p>
      </dgm:t>
    </dgm:pt>
    <dgm:pt modelId="{F63F49A8-E507-4938-B177-A3D56FA39760}" type="parTrans" cxnId="{4CC0DF4A-0607-44AB-BF3C-EFBCF257E206}">
      <dgm:prSet/>
      <dgm:spPr/>
      <dgm:t>
        <a:bodyPr/>
        <a:lstStyle/>
        <a:p>
          <a:endParaRPr lang="en-US"/>
        </a:p>
      </dgm:t>
    </dgm:pt>
    <dgm:pt modelId="{5BA1B84C-7394-4FD9-8195-13C549514FE3}" type="sibTrans" cxnId="{4CC0DF4A-0607-44AB-BF3C-EFBCF257E206}">
      <dgm:prSet/>
      <dgm:spPr/>
      <dgm:t>
        <a:bodyPr/>
        <a:lstStyle/>
        <a:p>
          <a:endParaRPr lang="en-US"/>
        </a:p>
      </dgm:t>
    </dgm:pt>
    <dgm:pt modelId="{6FBA3E90-53FB-4D32-93AF-9C8EAAC404DE}">
      <dgm:prSet/>
      <dgm:spPr/>
      <dgm:t>
        <a:bodyPr/>
        <a:lstStyle/>
        <a:p>
          <a:r>
            <a:rPr lang="en-US" b="0" dirty="0">
              <a:solidFill>
                <a:schemeClr val="tx1"/>
              </a:solidFill>
            </a:rPr>
            <a:t>FDA Adverse Events Reporting System (FAERS)</a:t>
          </a:r>
        </a:p>
      </dgm:t>
    </dgm:pt>
    <dgm:pt modelId="{30EEDE14-0913-4CA6-9731-1FC979A333EF}" type="parTrans" cxnId="{D3DD8D74-216E-49ED-A4A4-990E9FBACA8F}">
      <dgm:prSet/>
      <dgm:spPr/>
      <dgm:t>
        <a:bodyPr/>
        <a:lstStyle/>
        <a:p>
          <a:endParaRPr lang="en-US"/>
        </a:p>
      </dgm:t>
    </dgm:pt>
    <dgm:pt modelId="{F74A664D-4FEE-4822-864D-215F8C8D85D5}" type="sibTrans" cxnId="{D3DD8D74-216E-49ED-A4A4-990E9FBACA8F}">
      <dgm:prSet/>
      <dgm:spPr/>
      <dgm:t>
        <a:bodyPr/>
        <a:lstStyle/>
        <a:p>
          <a:endParaRPr lang="en-US"/>
        </a:p>
      </dgm:t>
    </dgm:pt>
    <dgm:pt modelId="{7E9CF62A-C14A-4D08-B2BA-17BE309A2EB8}">
      <dgm:prSet/>
      <dgm:spPr/>
      <dgm:t>
        <a:bodyPr/>
        <a:lstStyle/>
        <a:p>
          <a:r>
            <a:rPr lang="en-US" b="0" i="0"/>
            <a:t>Database that contains adverse event reports, medication error reports and product quality complaints resulting in adverse events submitted to the FDA. </a:t>
          </a:r>
          <a:endParaRPr lang="en-US"/>
        </a:p>
      </dgm:t>
    </dgm:pt>
    <dgm:pt modelId="{5D0CAA69-70B8-4D39-911D-59901A377F27}" type="parTrans" cxnId="{CBF4E46D-B6CD-458A-AF7C-AE6691A5F8E3}">
      <dgm:prSet/>
      <dgm:spPr/>
      <dgm:t>
        <a:bodyPr/>
        <a:lstStyle/>
        <a:p>
          <a:endParaRPr lang="en-US"/>
        </a:p>
      </dgm:t>
    </dgm:pt>
    <dgm:pt modelId="{3E67EEEA-FECC-4F9A-80DA-E64ABC04C704}" type="sibTrans" cxnId="{CBF4E46D-B6CD-458A-AF7C-AE6691A5F8E3}">
      <dgm:prSet/>
      <dgm:spPr/>
      <dgm:t>
        <a:bodyPr/>
        <a:lstStyle/>
        <a:p>
          <a:endParaRPr lang="en-US"/>
        </a:p>
      </dgm:t>
    </dgm:pt>
    <dgm:pt modelId="{D9BE6D3A-AAAE-46C7-B0E8-EBA868EE146A}">
      <dgm:prSet/>
      <dgm:spPr/>
      <dgm:t>
        <a:bodyPr/>
        <a:lstStyle/>
        <a:p>
          <a:r>
            <a:rPr lang="en-US"/>
            <a:t>Supports </a:t>
          </a:r>
          <a:r>
            <a:rPr lang="en-US" b="0" i="0"/>
            <a:t>the FDA's post-marketing safety surveillance program for drug and therapeutic biologic products.</a:t>
          </a:r>
          <a:endParaRPr lang="en-US"/>
        </a:p>
      </dgm:t>
    </dgm:pt>
    <dgm:pt modelId="{EAAD6738-847C-4B97-90DB-AA47562E5CAB}" type="parTrans" cxnId="{5F97964D-8351-4174-B0F8-7704C715A899}">
      <dgm:prSet/>
      <dgm:spPr/>
      <dgm:t>
        <a:bodyPr/>
        <a:lstStyle/>
        <a:p>
          <a:endParaRPr lang="en-US"/>
        </a:p>
      </dgm:t>
    </dgm:pt>
    <dgm:pt modelId="{17DC8DFB-0054-470F-8F17-E7CA568A5DEF}" type="sibTrans" cxnId="{5F97964D-8351-4174-B0F8-7704C715A899}">
      <dgm:prSet/>
      <dgm:spPr/>
      <dgm:t>
        <a:bodyPr/>
        <a:lstStyle/>
        <a:p>
          <a:endParaRPr lang="en-US"/>
        </a:p>
      </dgm:t>
    </dgm:pt>
    <dgm:pt modelId="{B8C4F828-4878-40B6-A346-FB4C5017B791}" type="pres">
      <dgm:prSet presAssocID="{2E5D45CC-5D93-41DF-985A-8453EC2A772B}" presName="vert0" presStyleCnt="0">
        <dgm:presLayoutVars>
          <dgm:dir/>
          <dgm:animOne val="branch"/>
          <dgm:animLvl val="lvl"/>
        </dgm:presLayoutVars>
      </dgm:prSet>
      <dgm:spPr/>
    </dgm:pt>
    <dgm:pt modelId="{9BAFFD2B-1C11-4D60-9764-79814291600B}" type="pres">
      <dgm:prSet presAssocID="{F7D0C905-0B28-475C-9E7B-E60BC5AECFB2}" presName="thickLine" presStyleLbl="alignNode1" presStyleIdx="0" presStyleCnt="2"/>
      <dgm:spPr/>
    </dgm:pt>
    <dgm:pt modelId="{02D8ACDB-0DEC-4C16-B21D-52FB02F2BE61}" type="pres">
      <dgm:prSet presAssocID="{F7D0C905-0B28-475C-9E7B-E60BC5AECFB2}" presName="horz1" presStyleCnt="0"/>
      <dgm:spPr/>
    </dgm:pt>
    <dgm:pt modelId="{3632319B-6A4B-4629-8822-B9B3EC76ECAA}" type="pres">
      <dgm:prSet presAssocID="{F7D0C905-0B28-475C-9E7B-E60BC5AECFB2}" presName="tx1" presStyleLbl="revTx" presStyleIdx="0" presStyleCnt="6"/>
      <dgm:spPr/>
    </dgm:pt>
    <dgm:pt modelId="{4D5E6F1F-28EE-48D1-ADDB-2C35E08B39BF}" type="pres">
      <dgm:prSet presAssocID="{F7D0C905-0B28-475C-9E7B-E60BC5AECFB2}" presName="vert1" presStyleCnt="0"/>
      <dgm:spPr/>
    </dgm:pt>
    <dgm:pt modelId="{E18B2D94-2B26-4C3A-A0A9-53ED5BFBFA71}" type="pres">
      <dgm:prSet presAssocID="{6D794F72-0185-4ACC-9D45-3DD891ABA9F2}" presName="vertSpace2a" presStyleCnt="0"/>
      <dgm:spPr/>
    </dgm:pt>
    <dgm:pt modelId="{328D966C-6F38-4120-B25F-600E008031DD}" type="pres">
      <dgm:prSet presAssocID="{6D794F72-0185-4ACC-9D45-3DD891ABA9F2}" presName="horz2" presStyleCnt="0"/>
      <dgm:spPr/>
    </dgm:pt>
    <dgm:pt modelId="{D5EFFCCB-0027-46EA-B95A-D2070BF6FAA6}" type="pres">
      <dgm:prSet presAssocID="{6D794F72-0185-4ACC-9D45-3DD891ABA9F2}" presName="horzSpace2" presStyleCnt="0"/>
      <dgm:spPr/>
    </dgm:pt>
    <dgm:pt modelId="{892CE513-701A-452D-8BA1-D01D2F8C356F}" type="pres">
      <dgm:prSet presAssocID="{6D794F72-0185-4ACC-9D45-3DD891ABA9F2}" presName="tx2" presStyleLbl="revTx" presStyleIdx="1" presStyleCnt="6"/>
      <dgm:spPr/>
    </dgm:pt>
    <dgm:pt modelId="{57A583FF-A256-4F6F-947D-52417CAC176F}" type="pres">
      <dgm:prSet presAssocID="{6D794F72-0185-4ACC-9D45-3DD891ABA9F2}" presName="vert2" presStyleCnt="0"/>
      <dgm:spPr/>
    </dgm:pt>
    <dgm:pt modelId="{5C43811E-6715-4788-9472-D1DC2B7F46CD}" type="pres">
      <dgm:prSet presAssocID="{6D794F72-0185-4ACC-9D45-3DD891ABA9F2}" presName="thinLine2b" presStyleLbl="callout" presStyleIdx="0" presStyleCnt="4"/>
      <dgm:spPr/>
    </dgm:pt>
    <dgm:pt modelId="{3A108D95-EF3A-4C46-B083-1788B696FCE7}" type="pres">
      <dgm:prSet presAssocID="{6D794F72-0185-4ACC-9D45-3DD891ABA9F2}" presName="vertSpace2b" presStyleCnt="0"/>
      <dgm:spPr/>
    </dgm:pt>
    <dgm:pt modelId="{108E6742-8739-4276-8917-3750A067E2BD}" type="pres">
      <dgm:prSet presAssocID="{B64AD3B2-5165-474F-B39C-93F283C929AE}" presName="horz2" presStyleCnt="0"/>
      <dgm:spPr/>
    </dgm:pt>
    <dgm:pt modelId="{70F4E018-7073-4B08-A286-2779DB79FF19}" type="pres">
      <dgm:prSet presAssocID="{B64AD3B2-5165-474F-B39C-93F283C929AE}" presName="horzSpace2" presStyleCnt="0"/>
      <dgm:spPr/>
    </dgm:pt>
    <dgm:pt modelId="{BBB3CFFC-98F4-4458-8CE3-66A3C9EE50F7}" type="pres">
      <dgm:prSet presAssocID="{B64AD3B2-5165-474F-B39C-93F283C929AE}" presName="tx2" presStyleLbl="revTx" presStyleIdx="2" presStyleCnt="6"/>
      <dgm:spPr/>
    </dgm:pt>
    <dgm:pt modelId="{7CF67264-FA51-4764-A6BB-3F9A9191813A}" type="pres">
      <dgm:prSet presAssocID="{B64AD3B2-5165-474F-B39C-93F283C929AE}" presName="vert2" presStyleCnt="0"/>
      <dgm:spPr/>
    </dgm:pt>
    <dgm:pt modelId="{BBFA2009-E1EB-4C02-852C-AC30F5453EF3}" type="pres">
      <dgm:prSet presAssocID="{B64AD3B2-5165-474F-B39C-93F283C929AE}" presName="thinLine2b" presStyleLbl="callout" presStyleIdx="1" presStyleCnt="4"/>
      <dgm:spPr/>
    </dgm:pt>
    <dgm:pt modelId="{63BC4116-5A2C-42A8-8845-5B6929CB2A08}" type="pres">
      <dgm:prSet presAssocID="{B64AD3B2-5165-474F-B39C-93F283C929AE}" presName="vertSpace2b" presStyleCnt="0"/>
      <dgm:spPr/>
    </dgm:pt>
    <dgm:pt modelId="{D0697A91-B2B4-4083-BDAC-EADF9191559E}" type="pres">
      <dgm:prSet presAssocID="{6FBA3E90-53FB-4D32-93AF-9C8EAAC404DE}" presName="thickLine" presStyleLbl="alignNode1" presStyleIdx="1" presStyleCnt="2"/>
      <dgm:spPr/>
    </dgm:pt>
    <dgm:pt modelId="{DC309B09-0EBF-442A-AADC-1F2A9626CBAC}" type="pres">
      <dgm:prSet presAssocID="{6FBA3E90-53FB-4D32-93AF-9C8EAAC404DE}" presName="horz1" presStyleCnt="0"/>
      <dgm:spPr/>
    </dgm:pt>
    <dgm:pt modelId="{AAF9F477-09AC-4774-9F67-6BC230DCDA81}" type="pres">
      <dgm:prSet presAssocID="{6FBA3E90-53FB-4D32-93AF-9C8EAAC404DE}" presName="tx1" presStyleLbl="revTx" presStyleIdx="3" presStyleCnt="6"/>
      <dgm:spPr/>
    </dgm:pt>
    <dgm:pt modelId="{515CD214-780A-4B27-BD98-C08157D36EB9}" type="pres">
      <dgm:prSet presAssocID="{6FBA3E90-53FB-4D32-93AF-9C8EAAC404DE}" presName="vert1" presStyleCnt="0"/>
      <dgm:spPr/>
    </dgm:pt>
    <dgm:pt modelId="{81E36C87-68F3-41BF-B68E-987C109F3908}" type="pres">
      <dgm:prSet presAssocID="{7E9CF62A-C14A-4D08-B2BA-17BE309A2EB8}" presName="vertSpace2a" presStyleCnt="0"/>
      <dgm:spPr/>
    </dgm:pt>
    <dgm:pt modelId="{EF0CC52E-D2E5-4F9F-82CF-B342742CAD65}" type="pres">
      <dgm:prSet presAssocID="{7E9CF62A-C14A-4D08-B2BA-17BE309A2EB8}" presName="horz2" presStyleCnt="0"/>
      <dgm:spPr/>
    </dgm:pt>
    <dgm:pt modelId="{3765A868-9DBD-4A60-8DD2-83955F91A963}" type="pres">
      <dgm:prSet presAssocID="{7E9CF62A-C14A-4D08-B2BA-17BE309A2EB8}" presName="horzSpace2" presStyleCnt="0"/>
      <dgm:spPr/>
    </dgm:pt>
    <dgm:pt modelId="{3D22287E-BA75-4E25-8BF8-CC402792C7F9}" type="pres">
      <dgm:prSet presAssocID="{7E9CF62A-C14A-4D08-B2BA-17BE309A2EB8}" presName="tx2" presStyleLbl="revTx" presStyleIdx="4" presStyleCnt="6"/>
      <dgm:spPr/>
    </dgm:pt>
    <dgm:pt modelId="{CCBA1759-CD73-405B-9F84-2C3673BE7FFC}" type="pres">
      <dgm:prSet presAssocID="{7E9CF62A-C14A-4D08-B2BA-17BE309A2EB8}" presName="vert2" presStyleCnt="0"/>
      <dgm:spPr/>
    </dgm:pt>
    <dgm:pt modelId="{6D6414F3-3EDE-4ED6-9C09-17F0B73A2BB8}" type="pres">
      <dgm:prSet presAssocID="{7E9CF62A-C14A-4D08-B2BA-17BE309A2EB8}" presName="thinLine2b" presStyleLbl="callout" presStyleIdx="2" presStyleCnt="4"/>
      <dgm:spPr/>
    </dgm:pt>
    <dgm:pt modelId="{74190DA4-529D-430B-AE32-9BE6A14F70D7}" type="pres">
      <dgm:prSet presAssocID="{7E9CF62A-C14A-4D08-B2BA-17BE309A2EB8}" presName="vertSpace2b" presStyleCnt="0"/>
      <dgm:spPr/>
    </dgm:pt>
    <dgm:pt modelId="{F8040432-F765-4FD9-A872-BEC22B8836D4}" type="pres">
      <dgm:prSet presAssocID="{D9BE6D3A-AAAE-46C7-B0E8-EBA868EE146A}" presName="horz2" presStyleCnt="0"/>
      <dgm:spPr/>
    </dgm:pt>
    <dgm:pt modelId="{21D627FF-D5DB-4FA7-80F4-4B33526BC2CD}" type="pres">
      <dgm:prSet presAssocID="{D9BE6D3A-AAAE-46C7-B0E8-EBA868EE146A}" presName="horzSpace2" presStyleCnt="0"/>
      <dgm:spPr/>
    </dgm:pt>
    <dgm:pt modelId="{1D54F158-C7AA-4399-85FC-A830031D4E1E}" type="pres">
      <dgm:prSet presAssocID="{D9BE6D3A-AAAE-46C7-B0E8-EBA868EE146A}" presName="tx2" presStyleLbl="revTx" presStyleIdx="5" presStyleCnt="6"/>
      <dgm:spPr/>
    </dgm:pt>
    <dgm:pt modelId="{EF7997EA-2F2D-4686-9308-55BB45108707}" type="pres">
      <dgm:prSet presAssocID="{D9BE6D3A-AAAE-46C7-B0E8-EBA868EE146A}" presName="vert2" presStyleCnt="0"/>
      <dgm:spPr/>
    </dgm:pt>
    <dgm:pt modelId="{A56A7801-3FE9-4092-9F88-5B2B2CEDB041}" type="pres">
      <dgm:prSet presAssocID="{D9BE6D3A-AAAE-46C7-B0E8-EBA868EE146A}" presName="thinLine2b" presStyleLbl="callout" presStyleIdx="3" presStyleCnt="4"/>
      <dgm:spPr/>
    </dgm:pt>
    <dgm:pt modelId="{A7740630-8124-4DDD-AA9E-EBF2494F5255}" type="pres">
      <dgm:prSet presAssocID="{D9BE6D3A-AAAE-46C7-B0E8-EBA868EE146A}" presName="vertSpace2b" presStyleCnt="0"/>
      <dgm:spPr/>
    </dgm:pt>
  </dgm:ptLst>
  <dgm:cxnLst>
    <dgm:cxn modelId="{A7389312-9164-4482-AD0A-29831BE23B5C}" type="presOf" srcId="{6D794F72-0185-4ACC-9D45-3DD891ABA9F2}" destId="{892CE513-701A-452D-8BA1-D01D2F8C356F}" srcOrd="0" destOrd="0" presId="urn:microsoft.com/office/officeart/2008/layout/LinedList"/>
    <dgm:cxn modelId="{FD31BE2C-F600-4AFB-AA2E-AD870D69954F}" type="presOf" srcId="{D9BE6D3A-AAAE-46C7-B0E8-EBA868EE146A}" destId="{1D54F158-C7AA-4399-85FC-A830031D4E1E}" srcOrd="0" destOrd="0" presId="urn:microsoft.com/office/officeart/2008/layout/LinedList"/>
    <dgm:cxn modelId="{3D8CB264-5D2C-44F4-BAE8-03629F558E5F}" type="presOf" srcId="{7E9CF62A-C14A-4D08-B2BA-17BE309A2EB8}" destId="{3D22287E-BA75-4E25-8BF8-CC402792C7F9}" srcOrd="0" destOrd="0" presId="urn:microsoft.com/office/officeart/2008/layout/LinedList"/>
    <dgm:cxn modelId="{4CC0DF4A-0607-44AB-BF3C-EFBCF257E206}" srcId="{F7D0C905-0B28-475C-9E7B-E60BC5AECFB2}" destId="{B64AD3B2-5165-474F-B39C-93F283C929AE}" srcOrd="1" destOrd="0" parTransId="{F63F49A8-E507-4938-B177-A3D56FA39760}" sibTransId="{5BA1B84C-7394-4FD9-8195-13C549514FE3}"/>
    <dgm:cxn modelId="{5F97964D-8351-4174-B0F8-7704C715A899}" srcId="{6FBA3E90-53FB-4D32-93AF-9C8EAAC404DE}" destId="{D9BE6D3A-AAAE-46C7-B0E8-EBA868EE146A}" srcOrd="1" destOrd="0" parTransId="{EAAD6738-847C-4B97-90DB-AA47562E5CAB}" sibTransId="{17DC8DFB-0054-470F-8F17-E7CA568A5DEF}"/>
    <dgm:cxn modelId="{CBF4E46D-B6CD-458A-AF7C-AE6691A5F8E3}" srcId="{6FBA3E90-53FB-4D32-93AF-9C8EAAC404DE}" destId="{7E9CF62A-C14A-4D08-B2BA-17BE309A2EB8}" srcOrd="0" destOrd="0" parTransId="{5D0CAA69-70B8-4D39-911D-59901A377F27}" sibTransId="{3E67EEEA-FECC-4F9A-80DA-E64ABC04C704}"/>
    <dgm:cxn modelId="{F95F7A51-00E3-480C-B64A-6B07A7E1A4F9}" srcId="{F7D0C905-0B28-475C-9E7B-E60BC5AECFB2}" destId="{6D794F72-0185-4ACC-9D45-3DD891ABA9F2}" srcOrd="0" destOrd="0" parTransId="{E9AB7AB9-828F-47EF-8AB7-F3DDC1A8790B}" sibTransId="{FBBECF22-910F-4111-8222-3CEECA084BFE}"/>
    <dgm:cxn modelId="{D3DD8D74-216E-49ED-A4A4-990E9FBACA8F}" srcId="{2E5D45CC-5D93-41DF-985A-8453EC2A772B}" destId="{6FBA3E90-53FB-4D32-93AF-9C8EAAC404DE}" srcOrd="1" destOrd="0" parTransId="{30EEDE14-0913-4CA6-9731-1FC979A333EF}" sibTransId="{F74A664D-4FEE-4822-864D-215F8C8D85D5}"/>
    <dgm:cxn modelId="{37B580C0-F435-4CAA-87A8-8A87CCE12CF4}" type="presOf" srcId="{6FBA3E90-53FB-4D32-93AF-9C8EAAC404DE}" destId="{AAF9F477-09AC-4774-9F67-6BC230DCDA81}" srcOrd="0" destOrd="0" presId="urn:microsoft.com/office/officeart/2008/layout/LinedList"/>
    <dgm:cxn modelId="{A7B05CCA-9E72-4727-93D6-351A9F164C4E}" srcId="{2E5D45CC-5D93-41DF-985A-8453EC2A772B}" destId="{F7D0C905-0B28-475C-9E7B-E60BC5AECFB2}" srcOrd="0" destOrd="0" parTransId="{939EA1F3-CC82-4D96-A2B2-1EAB1CAC578E}" sibTransId="{B4C29D81-C48F-4844-A606-8232797DCB10}"/>
    <dgm:cxn modelId="{90BF31CB-1851-4CEF-AC66-26AA9CEBD323}" type="presOf" srcId="{2E5D45CC-5D93-41DF-985A-8453EC2A772B}" destId="{B8C4F828-4878-40B6-A346-FB4C5017B791}" srcOrd="0" destOrd="0" presId="urn:microsoft.com/office/officeart/2008/layout/LinedList"/>
    <dgm:cxn modelId="{1474FDD1-2B92-48F7-ACED-E2216F8CF249}" type="presOf" srcId="{B64AD3B2-5165-474F-B39C-93F283C929AE}" destId="{BBB3CFFC-98F4-4458-8CE3-66A3C9EE50F7}" srcOrd="0" destOrd="0" presId="urn:microsoft.com/office/officeart/2008/layout/LinedList"/>
    <dgm:cxn modelId="{B3ADA1E6-C081-4A7A-84BC-FBDC37F176EF}" type="presOf" srcId="{F7D0C905-0B28-475C-9E7B-E60BC5AECFB2}" destId="{3632319B-6A4B-4629-8822-B9B3EC76ECAA}" srcOrd="0" destOrd="0" presId="urn:microsoft.com/office/officeart/2008/layout/LinedList"/>
    <dgm:cxn modelId="{0AFC0CB5-6038-4CBE-A5A0-C0786201F223}" type="presParOf" srcId="{B8C4F828-4878-40B6-A346-FB4C5017B791}" destId="{9BAFFD2B-1C11-4D60-9764-79814291600B}" srcOrd="0" destOrd="0" presId="urn:microsoft.com/office/officeart/2008/layout/LinedList"/>
    <dgm:cxn modelId="{FF408189-F9AC-40E9-B8F4-E4749A92B6E6}" type="presParOf" srcId="{B8C4F828-4878-40B6-A346-FB4C5017B791}" destId="{02D8ACDB-0DEC-4C16-B21D-52FB02F2BE61}" srcOrd="1" destOrd="0" presId="urn:microsoft.com/office/officeart/2008/layout/LinedList"/>
    <dgm:cxn modelId="{8A114D3C-C478-4C01-AD1F-BC00AD6C9060}" type="presParOf" srcId="{02D8ACDB-0DEC-4C16-B21D-52FB02F2BE61}" destId="{3632319B-6A4B-4629-8822-B9B3EC76ECAA}" srcOrd="0" destOrd="0" presId="urn:microsoft.com/office/officeart/2008/layout/LinedList"/>
    <dgm:cxn modelId="{9F7E0302-B90F-4181-921D-790BC199B766}" type="presParOf" srcId="{02D8ACDB-0DEC-4C16-B21D-52FB02F2BE61}" destId="{4D5E6F1F-28EE-48D1-ADDB-2C35E08B39BF}" srcOrd="1" destOrd="0" presId="urn:microsoft.com/office/officeart/2008/layout/LinedList"/>
    <dgm:cxn modelId="{A82C5774-8B85-48C6-BAD1-91897BB4F987}" type="presParOf" srcId="{4D5E6F1F-28EE-48D1-ADDB-2C35E08B39BF}" destId="{E18B2D94-2B26-4C3A-A0A9-53ED5BFBFA71}" srcOrd="0" destOrd="0" presId="urn:microsoft.com/office/officeart/2008/layout/LinedList"/>
    <dgm:cxn modelId="{EF2E8EEB-C552-44BE-89F0-988A7E307067}" type="presParOf" srcId="{4D5E6F1F-28EE-48D1-ADDB-2C35E08B39BF}" destId="{328D966C-6F38-4120-B25F-600E008031DD}" srcOrd="1" destOrd="0" presId="urn:microsoft.com/office/officeart/2008/layout/LinedList"/>
    <dgm:cxn modelId="{A975B2D2-DACB-4E33-9342-F52FD12AFFB2}" type="presParOf" srcId="{328D966C-6F38-4120-B25F-600E008031DD}" destId="{D5EFFCCB-0027-46EA-B95A-D2070BF6FAA6}" srcOrd="0" destOrd="0" presId="urn:microsoft.com/office/officeart/2008/layout/LinedList"/>
    <dgm:cxn modelId="{F0D5DD2A-C54B-427F-B010-05E57A5A2CB8}" type="presParOf" srcId="{328D966C-6F38-4120-B25F-600E008031DD}" destId="{892CE513-701A-452D-8BA1-D01D2F8C356F}" srcOrd="1" destOrd="0" presId="urn:microsoft.com/office/officeart/2008/layout/LinedList"/>
    <dgm:cxn modelId="{E2D92B4B-ECDD-4B22-B1C4-A679590BF6F4}" type="presParOf" srcId="{328D966C-6F38-4120-B25F-600E008031DD}" destId="{57A583FF-A256-4F6F-947D-52417CAC176F}" srcOrd="2" destOrd="0" presId="urn:microsoft.com/office/officeart/2008/layout/LinedList"/>
    <dgm:cxn modelId="{043E8E7B-ADDF-4A30-A443-B9E036540D30}" type="presParOf" srcId="{4D5E6F1F-28EE-48D1-ADDB-2C35E08B39BF}" destId="{5C43811E-6715-4788-9472-D1DC2B7F46CD}" srcOrd="2" destOrd="0" presId="urn:microsoft.com/office/officeart/2008/layout/LinedList"/>
    <dgm:cxn modelId="{35D6190F-B6C5-483E-A7E1-5AF696434FDD}" type="presParOf" srcId="{4D5E6F1F-28EE-48D1-ADDB-2C35E08B39BF}" destId="{3A108D95-EF3A-4C46-B083-1788B696FCE7}" srcOrd="3" destOrd="0" presId="urn:microsoft.com/office/officeart/2008/layout/LinedList"/>
    <dgm:cxn modelId="{E2A42BB8-14B6-48CD-978A-0BA052F028A6}" type="presParOf" srcId="{4D5E6F1F-28EE-48D1-ADDB-2C35E08B39BF}" destId="{108E6742-8739-4276-8917-3750A067E2BD}" srcOrd="4" destOrd="0" presId="urn:microsoft.com/office/officeart/2008/layout/LinedList"/>
    <dgm:cxn modelId="{839536A3-6B34-4A22-9B33-9AB790B6ADE5}" type="presParOf" srcId="{108E6742-8739-4276-8917-3750A067E2BD}" destId="{70F4E018-7073-4B08-A286-2779DB79FF19}" srcOrd="0" destOrd="0" presId="urn:microsoft.com/office/officeart/2008/layout/LinedList"/>
    <dgm:cxn modelId="{C947633D-454B-4973-B2E0-0D5188120FEF}" type="presParOf" srcId="{108E6742-8739-4276-8917-3750A067E2BD}" destId="{BBB3CFFC-98F4-4458-8CE3-66A3C9EE50F7}" srcOrd="1" destOrd="0" presId="urn:microsoft.com/office/officeart/2008/layout/LinedList"/>
    <dgm:cxn modelId="{2274B8A9-502C-4F67-8A5C-577901DF100B}" type="presParOf" srcId="{108E6742-8739-4276-8917-3750A067E2BD}" destId="{7CF67264-FA51-4764-A6BB-3F9A9191813A}" srcOrd="2" destOrd="0" presId="urn:microsoft.com/office/officeart/2008/layout/LinedList"/>
    <dgm:cxn modelId="{1B814FA9-BC05-440D-8599-68C3502B4975}" type="presParOf" srcId="{4D5E6F1F-28EE-48D1-ADDB-2C35E08B39BF}" destId="{BBFA2009-E1EB-4C02-852C-AC30F5453EF3}" srcOrd="5" destOrd="0" presId="urn:microsoft.com/office/officeart/2008/layout/LinedList"/>
    <dgm:cxn modelId="{4ECFECFA-AB73-4579-8C08-0C504A2746DB}" type="presParOf" srcId="{4D5E6F1F-28EE-48D1-ADDB-2C35E08B39BF}" destId="{63BC4116-5A2C-42A8-8845-5B6929CB2A08}" srcOrd="6" destOrd="0" presId="urn:microsoft.com/office/officeart/2008/layout/LinedList"/>
    <dgm:cxn modelId="{9479DE95-C9BD-4BB1-8E13-4CE869194E91}" type="presParOf" srcId="{B8C4F828-4878-40B6-A346-FB4C5017B791}" destId="{D0697A91-B2B4-4083-BDAC-EADF9191559E}" srcOrd="2" destOrd="0" presId="urn:microsoft.com/office/officeart/2008/layout/LinedList"/>
    <dgm:cxn modelId="{6559335B-1832-448F-9670-F0E5CFF0BF65}" type="presParOf" srcId="{B8C4F828-4878-40B6-A346-FB4C5017B791}" destId="{DC309B09-0EBF-442A-AADC-1F2A9626CBAC}" srcOrd="3" destOrd="0" presId="urn:microsoft.com/office/officeart/2008/layout/LinedList"/>
    <dgm:cxn modelId="{D022EB17-E7D2-459B-91DB-BA918373F4AD}" type="presParOf" srcId="{DC309B09-0EBF-442A-AADC-1F2A9626CBAC}" destId="{AAF9F477-09AC-4774-9F67-6BC230DCDA81}" srcOrd="0" destOrd="0" presId="urn:microsoft.com/office/officeart/2008/layout/LinedList"/>
    <dgm:cxn modelId="{145BB766-5D22-4840-BB90-5DBE171408B0}" type="presParOf" srcId="{DC309B09-0EBF-442A-AADC-1F2A9626CBAC}" destId="{515CD214-780A-4B27-BD98-C08157D36EB9}" srcOrd="1" destOrd="0" presId="urn:microsoft.com/office/officeart/2008/layout/LinedList"/>
    <dgm:cxn modelId="{D5F87B92-E8BF-4FBC-A6A0-9C6A2CA4299B}" type="presParOf" srcId="{515CD214-780A-4B27-BD98-C08157D36EB9}" destId="{81E36C87-68F3-41BF-B68E-987C109F3908}" srcOrd="0" destOrd="0" presId="urn:microsoft.com/office/officeart/2008/layout/LinedList"/>
    <dgm:cxn modelId="{5E76CBA7-598E-4425-A9AB-3FC2F464CA64}" type="presParOf" srcId="{515CD214-780A-4B27-BD98-C08157D36EB9}" destId="{EF0CC52E-D2E5-4F9F-82CF-B342742CAD65}" srcOrd="1" destOrd="0" presId="urn:microsoft.com/office/officeart/2008/layout/LinedList"/>
    <dgm:cxn modelId="{E4D9B264-8030-4120-827E-206260740843}" type="presParOf" srcId="{EF0CC52E-D2E5-4F9F-82CF-B342742CAD65}" destId="{3765A868-9DBD-4A60-8DD2-83955F91A963}" srcOrd="0" destOrd="0" presId="urn:microsoft.com/office/officeart/2008/layout/LinedList"/>
    <dgm:cxn modelId="{D48D81B8-A048-4A2B-8409-E34A97FB37AF}" type="presParOf" srcId="{EF0CC52E-D2E5-4F9F-82CF-B342742CAD65}" destId="{3D22287E-BA75-4E25-8BF8-CC402792C7F9}" srcOrd="1" destOrd="0" presId="urn:microsoft.com/office/officeart/2008/layout/LinedList"/>
    <dgm:cxn modelId="{62260762-97E2-45DC-B361-6A1FA02F8BB2}" type="presParOf" srcId="{EF0CC52E-D2E5-4F9F-82CF-B342742CAD65}" destId="{CCBA1759-CD73-405B-9F84-2C3673BE7FFC}" srcOrd="2" destOrd="0" presId="urn:microsoft.com/office/officeart/2008/layout/LinedList"/>
    <dgm:cxn modelId="{1CE240E1-C856-442D-8F6B-CB06ED40B5AD}" type="presParOf" srcId="{515CD214-780A-4B27-BD98-C08157D36EB9}" destId="{6D6414F3-3EDE-4ED6-9C09-17F0B73A2BB8}" srcOrd="2" destOrd="0" presId="urn:microsoft.com/office/officeart/2008/layout/LinedList"/>
    <dgm:cxn modelId="{33D826F0-F972-4414-B400-7A97543F6EBC}" type="presParOf" srcId="{515CD214-780A-4B27-BD98-C08157D36EB9}" destId="{74190DA4-529D-430B-AE32-9BE6A14F70D7}" srcOrd="3" destOrd="0" presId="urn:microsoft.com/office/officeart/2008/layout/LinedList"/>
    <dgm:cxn modelId="{B7539D87-B657-4432-94F7-CFECBB996FC7}" type="presParOf" srcId="{515CD214-780A-4B27-BD98-C08157D36EB9}" destId="{F8040432-F765-4FD9-A872-BEC22B8836D4}" srcOrd="4" destOrd="0" presId="urn:microsoft.com/office/officeart/2008/layout/LinedList"/>
    <dgm:cxn modelId="{1ED3006D-952D-44B3-B47C-00879B9864B1}" type="presParOf" srcId="{F8040432-F765-4FD9-A872-BEC22B8836D4}" destId="{21D627FF-D5DB-4FA7-80F4-4B33526BC2CD}" srcOrd="0" destOrd="0" presId="urn:microsoft.com/office/officeart/2008/layout/LinedList"/>
    <dgm:cxn modelId="{A767EAC9-E159-4C41-84FC-0685C50A8C89}" type="presParOf" srcId="{F8040432-F765-4FD9-A872-BEC22B8836D4}" destId="{1D54F158-C7AA-4399-85FC-A830031D4E1E}" srcOrd="1" destOrd="0" presId="urn:microsoft.com/office/officeart/2008/layout/LinedList"/>
    <dgm:cxn modelId="{49A8A07C-0FAF-4982-BE3B-FA73A07250AC}" type="presParOf" srcId="{F8040432-F765-4FD9-A872-BEC22B8836D4}" destId="{EF7997EA-2F2D-4686-9308-55BB45108707}" srcOrd="2" destOrd="0" presId="urn:microsoft.com/office/officeart/2008/layout/LinedList"/>
    <dgm:cxn modelId="{4F80358B-4A31-4941-BDC3-D5308B21CCC8}" type="presParOf" srcId="{515CD214-780A-4B27-BD98-C08157D36EB9}" destId="{A56A7801-3FE9-4092-9F88-5B2B2CEDB041}" srcOrd="5" destOrd="0" presId="urn:microsoft.com/office/officeart/2008/layout/LinedList"/>
    <dgm:cxn modelId="{868D239C-D088-4A99-B984-96B2194CD2D9}" type="presParOf" srcId="{515CD214-780A-4B27-BD98-C08157D36EB9}" destId="{A7740630-8124-4DDD-AA9E-EBF2494F5255}" srcOrd="6"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421593-2033-4102-86A2-E5DA3E68D9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D4796A7-5388-4B59-9EB7-32D3A2919542}">
      <dgm:prSet/>
      <dgm:spPr>
        <a:solidFill>
          <a:schemeClr val="tx2"/>
        </a:solidFill>
      </dgm:spPr>
      <dgm:t>
        <a:bodyPr/>
        <a:lstStyle/>
        <a:p>
          <a:r>
            <a:rPr lang="en-US" dirty="0"/>
            <a:t>Dataset Size (Rows, Columns)</a:t>
          </a:r>
        </a:p>
      </dgm:t>
    </dgm:pt>
    <dgm:pt modelId="{E25739AE-4EE9-40A8-872C-9817374CD2FF}" type="parTrans" cxnId="{CDED5381-8365-4BCD-A6FF-7B822899965A}">
      <dgm:prSet/>
      <dgm:spPr/>
      <dgm:t>
        <a:bodyPr/>
        <a:lstStyle/>
        <a:p>
          <a:endParaRPr lang="en-US"/>
        </a:p>
      </dgm:t>
    </dgm:pt>
    <dgm:pt modelId="{FB1D5CE9-164E-41FB-BEA9-BFE801871CAD}" type="sibTrans" cxnId="{CDED5381-8365-4BCD-A6FF-7B822899965A}">
      <dgm:prSet/>
      <dgm:spPr/>
      <dgm:t>
        <a:bodyPr/>
        <a:lstStyle/>
        <a:p>
          <a:endParaRPr lang="en-US"/>
        </a:p>
      </dgm:t>
    </dgm:pt>
    <dgm:pt modelId="{A7A462D4-83AE-4C0E-B96A-C9B39F4D563F}">
      <dgm:prSet/>
      <dgm:spPr>
        <a:solidFill>
          <a:schemeClr val="tx2"/>
        </a:solidFill>
      </dgm:spPr>
      <dgm:t>
        <a:bodyPr/>
        <a:lstStyle/>
        <a:p>
          <a:r>
            <a:rPr lang="en-US" dirty="0"/>
            <a:t>Columns of interest:</a:t>
          </a:r>
        </a:p>
      </dgm:t>
    </dgm:pt>
    <dgm:pt modelId="{EED672EC-30CA-4281-A039-9899096E3D72}" type="parTrans" cxnId="{011CC5D1-8740-49D4-8621-515606E9BA95}">
      <dgm:prSet/>
      <dgm:spPr/>
      <dgm:t>
        <a:bodyPr/>
        <a:lstStyle/>
        <a:p>
          <a:endParaRPr lang="en-US"/>
        </a:p>
      </dgm:t>
    </dgm:pt>
    <dgm:pt modelId="{A228BB7A-7306-497D-9C2A-A3C82D2CA837}" type="sibTrans" cxnId="{011CC5D1-8740-49D4-8621-515606E9BA95}">
      <dgm:prSet/>
      <dgm:spPr/>
      <dgm:t>
        <a:bodyPr/>
        <a:lstStyle/>
        <a:p>
          <a:endParaRPr lang="en-US"/>
        </a:p>
      </dgm:t>
    </dgm:pt>
    <dgm:pt modelId="{79D130F9-54EB-447D-AF9C-D97C33CF9019}">
      <dgm:prSet/>
      <dgm:spPr>
        <a:ln>
          <a:solidFill>
            <a:schemeClr val="tx2"/>
          </a:solidFill>
        </a:ln>
      </dgm:spPr>
      <dgm:t>
        <a:bodyPr/>
        <a:lstStyle/>
        <a:p>
          <a:r>
            <a:rPr lang="en-US" dirty="0"/>
            <a:t>Number of Prescriptions</a:t>
          </a:r>
        </a:p>
      </dgm:t>
    </dgm:pt>
    <dgm:pt modelId="{82258CA5-9BD4-43F4-99D6-0FCB151BAA5E}" type="parTrans" cxnId="{673FA4BE-9170-40E6-8FC3-6F1DA21CA9BD}">
      <dgm:prSet/>
      <dgm:spPr/>
      <dgm:t>
        <a:bodyPr/>
        <a:lstStyle/>
        <a:p>
          <a:endParaRPr lang="en-US"/>
        </a:p>
      </dgm:t>
    </dgm:pt>
    <dgm:pt modelId="{0360E661-9784-4EEA-8B8A-87051F10F1BC}" type="sibTrans" cxnId="{673FA4BE-9170-40E6-8FC3-6F1DA21CA9BD}">
      <dgm:prSet/>
      <dgm:spPr/>
      <dgm:t>
        <a:bodyPr/>
        <a:lstStyle/>
        <a:p>
          <a:endParaRPr lang="en-US"/>
        </a:p>
      </dgm:t>
    </dgm:pt>
    <dgm:pt modelId="{C1D1D948-8519-4893-B7A7-C7FCD373F5AD}">
      <dgm:prSet/>
      <dgm:spPr>
        <a:ln>
          <a:solidFill>
            <a:schemeClr val="tx2"/>
          </a:solidFill>
        </a:ln>
      </dgm:spPr>
      <dgm:t>
        <a:bodyPr/>
        <a:lstStyle/>
        <a:p>
          <a:r>
            <a:rPr lang="en-US" dirty="0"/>
            <a:t>Total Amount Reimbursed</a:t>
          </a:r>
        </a:p>
      </dgm:t>
    </dgm:pt>
    <dgm:pt modelId="{D6E5B22B-2042-44C2-874A-0299FD3FA672}" type="parTrans" cxnId="{1E09FF7A-2020-4C1B-A34A-BAB9D508886C}">
      <dgm:prSet/>
      <dgm:spPr/>
      <dgm:t>
        <a:bodyPr/>
        <a:lstStyle/>
        <a:p>
          <a:endParaRPr lang="en-US"/>
        </a:p>
      </dgm:t>
    </dgm:pt>
    <dgm:pt modelId="{90C221A4-1464-45DF-84D0-88295C0484C6}" type="sibTrans" cxnId="{1E09FF7A-2020-4C1B-A34A-BAB9D508886C}">
      <dgm:prSet/>
      <dgm:spPr/>
      <dgm:t>
        <a:bodyPr/>
        <a:lstStyle/>
        <a:p>
          <a:endParaRPr lang="en-US"/>
        </a:p>
      </dgm:t>
    </dgm:pt>
    <dgm:pt modelId="{91E5B3B7-F1A2-4CBB-8E16-2AA82B202CC3}">
      <dgm:prSet/>
      <dgm:spPr>
        <a:ln>
          <a:solidFill>
            <a:schemeClr val="tx2"/>
          </a:solidFill>
        </a:ln>
      </dgm:spPr>
      <dgm:t>
        <a:bodyPr/>
        <a:lstStyle/>
        <a:p>
          <a:r>
            <a:rPr lang="en-US" dirty="0"/>
            <a:t>Medicaid Amount Reimbursed</a:t>
          </a:r>
        </a:p>
      </dgm:t>
    </dgm:pt>
    <dgm:pt modelId="{61E7C2C1-C7DC-4F04-B475-C735F29DDF97}" type="parTrans" cxnId="{7AE8BFC4-EF6A-4F02-AE76-4994F04F9963}">
      <dgm:prSet/>
      <dgm:spPr/>
      <dgm:t>
        <a:bodyPr/>
        <a:lstStyle/>
        <a:p>
          <a:endParaRPr lang="en-US"/>
        </a:p>
      </dgm:t>
    </dgm:pt>
    <dgm:pt modelId="{FF8F434A-EB25-4069-A5A4-BD07EA32E7B8}" type="sibTrans" cxnId="{7AE8BFC4-EF6A-4F02-AE76-4994F04F9963}">
      <dgm:prSet/>
      <dgm:spPr/>
      <dgm:t>
        <a:bodyPr/>
        <a:lstStyle/>
        <a:p>
          <a:endParaRPr lang="en-US"/>
        </a:p>
      </dgm:t>
    </dgm:pt>
    <dgm:pt modelId="{743C70DD-087C-426E-9091-446BB6E814B7}">
      <dgm:prSet/>
      <dgm:spPr>
        <a:ln>
          <a:solidFill>
            <a:schemeClr val="tx2"/>
          </a:solidFill>
        </a:ln>
      </dgm:spPr>
      <dgm:t>
        <a:bodyPr/>
        <a:lstStyle/>
        <a:p>
          <a:r>
            <a:rPr lang="en-US" dirty="0"/>
            <a:t>Geographical Latitude</a:t>
          </a:r>
        </a:p>
      </dgm:t>
    </dgm:pt>
    <dgm:pt modelId="{2B9B41E7-9748-4F2B-829C-176727ABE2E0}" type="parTrans" cxnId="{8F3AEA27-AC64-4EB7-ADB2-7CFEEDDDF27A}">
      <dgm:prSet/>
      <dgm:spPr/>
      <dgm:t>
        <a:bodyPr/>
        <a:lstStyle/>
        <a:p>
          <a:endParaRPr lang="en-US"/>
        </a:p>
      </dgm:t>
    </dgm:pt>
    <dgm:pt modelId="{B1B32787-56B1-4135-9DBC-9485742A4D6C}" type="sibTrans" cxnId="{8F3AEA27-AC64-4EB7-ADB2-7CFEEDDDF27A}">
      <dgm:prSet/>
      <dgm:spPr/>
      <dgm:t>
        <a:bodyPr/>
        <a:lstStyle/>
        <a:p>
          <a:endParaRPr lang="en-US"/>
        </a:p>
      </dgm:t>
    </dgm:pt>
    <dgm:pt modelId="{8DA94C37-551F-46A3-BE38-514F9F0613A8}">
      <dgm:prSet/>
      <dgm:spPr>
        <a:ln>
          <a:solidFill>
            <a:schemeClr val="tx2"/>
          </a:solidFill>
        </a:ln>
      </dgm:spPr>
      <dgm:t>
        <a:bodyPr/>
        <a:lstStyle/>
        <a:p>
          <a:r>
            <a:rPr lang="en-US" dirty="0"/>
            <a:t>Geographical Longitude</a:t>
          </a:r>
        </a:p>
      </dgm:t>
    </dgm:pt>
    <dgm:pt modelId="{827BEF3E-8270-40A6-AB3F-86299C5DCAD4}" type="parTrans" cxnId="{FD16C27B-95CD-44A1-BCDF-A5148FFDE2ED}">
      <dgm:prSet/>
      <dgm:spPr/>
      <dgm:t>
        <a:bodyPr/>
        <a:lstStyle/>
        <a:p>
          <a:endParaRPr lang="en-US"/>
        </a:p>
      </dgm:t>
    </dgm:pt>
    <dgm:pt modelId="{1529EBA2-9D31-4AA9-BF66-E514B9C7233F}" type="sibTrans" cxnId="{FD16C27B-95CD-44A1-BCDF-A5148FFDE2ED}">
      <dgm:prSet/>
      <dgm:spPr/>
      <dgm:t>
        <a:bodyPr/>
        <a:lstStyle/>
        <a:p>
          <a:endParaRPr lang="en-US"/>
        </a:p>
      </dgm:t>
    </dgm:pt>
    <dgm:pt modelId="{B54D4188-9271-4BF7-81B6-70C2977C0526}">
      <dgm:prSet/>
      <dgm:spPr>
        <a:ln>
          <a:solidFill>
            <a:schemeClr val="tx2"/>
          </a:solidFill>
        </a:ln>
      </dgm:spPr>
      <dgm:t>
        <a:bodyPr/>
        <a:lstStyle/>
        <a:p>
          <a:r>
            <a:rPr lang="en-US" dirty="0"/>
            <a:t>(14,557,421, 20)</a:t>
          </a:r>
        </a:p>
      </dgm:t>
    </dgm:pt>
    <dgm:pt modelId="{B5DB2621-09DC-4942-9186-8EBA5CFC8A91}" type="sibTrans" cxnId="{DCA06597-84FF-4E2D-A7E5-AAB39151435C}">
      <dgm:prSet/>
      <dgm:spPr/>
      <dgm:t>
        <a:bodyPr/>
        <a:lstStyle/>
        <a:p>
          <a:endParaRPr lang="en-US"/>
        </a:p>
      </dgm:t>
    </dgm:pt>
    <dgm:pt modelId="{B23A7085-CC91-419E-9F44-04D060E2373A}" type="parTrans" cxnId="{DCA06597-84FF-4E2D-A7E5-AAB39151435C}">
      <dgm:prSet/>
      <dgm:spPr/>
      <dgm:t>
        <a:bodyPr/>
        <a:lstStyle/>
        <a:p>
          <a:endParaRPr lang="en-US"/>
        </a:p>
      </dgm:t>
    </dgm:pt>
    <dgm:pt modelId="{355CB2FA-0912-4FE0-92ED-A897624A064E}" type="pres">
      <dgm:prSet presAssocID="{C6421593-2033-4102-86A2-E5DA3E68D95F}" presName="linear" presStyleCnt="0">
        <dgm:presLayoutVars>
          <dgm:dir/>
          <dgm:animLvl val="lvl"/>
          <dgm:resizeHandles val="exact"/>
        </dgm:presLayoutVars>
      </dgm:prSet>
      <dgm:spPr/>
    </dgm:pt>
    <dgm:pt modelId="{7235D7E9-96F8-4BD9-8446-6FCDEC47D449}" type="pres">
      <dgm:prSet presAssocID="{ED4796A7-5388-4B59-9EB7-32D3A2919542}" presName="parentLin" presStyleCnt="0"/>
      <dgm:spPr/>
    </dgm:pt>
    <dgm:pt modelId="{551524DC-5988-4CD5-8113-B02E51221A01}" type="pres">
      <dgm:prSet presAssocID="{ED4796A7-5388-4B59-9EB7-32D3A2919542}" presName="parentLeftMargin" presStyleLbl="node1" presStyleIdx="0" presStyleCnt="2"/>
      <dgm:spPr/>
    </dgm:pt>
    <dgm:pt modelId="{E584CE04-8C50-483D-9046-7C07A15F764F}" type="pres">
      <dgm:prSet presAssocID="{ED4796A7-5388-4B59-9EB7-32D3A2919542}" presName="parentText" presStyleLbl="node1" presStyleIdx="0" presStyleCnt="2">
        <dgm:presLayoutVars>
          <dgm:chMax val="0"/>
          <dgm:bulletEnabled val="1"/>
        </dgm:presLayoutVars>
      </dgm:prSet>
      <dgm:spPr/>
    </dgm:pt>
    <dgm:pt modelId="{4B39A7DD-6AA6-4843-93CB-A4C9344816C2}" type="pres">
      <dgm:prSet presAssocID="{ED4796A7-5388-4B59-9EB7-32D3A2919542}" presName="negativeSpace" presStyleCnt="0"/>
      <dgm:spPr/>
    </dgm:pt>
    <dgm:pt modelId="{0BC1D20F-3C36-407C-B09F-7E33A67D1944}" type="pres">
      <dgm:prSet presAssocID="{ED4796A7-5388-4B59-9EB7-32D3A2919542}" presName="childText" presStyleLbl="conFgAcc1" presStyleIdx="0" presStyleCnt="2" custLinFactNeighborY="5136">
        <dgm:presLayoutVars>
          <dgm:bulletEnabled val="1"/>
        </dgm:presLayoutVars>
      </dgm:prSet>
      <dgm:spPr/>
    </dgm:pt>
    <dgm:pt modelId="{442A554D-9FF5-453C-88C6-DEA22A45B68B}" type="pres">
      <dgm:prSet presAssocID="{FB1D5CE9-164E-41FB-BEA9-BFE801871CAD}" presName="spaceBetweenRectangles" presStyleCnt="0"/>
      <dgm:spPr/>
    </dgm:pt>
    <dgm:pt modelId="{67A9DEFA-B836-48B5-B35C-132BAE7EA9F3}" type="pres">
      <dgm:prSet presAssocID="{A7A462D4-83AE-4C0E-B96A-C9B39F4D563F}" presName="parentLin" presStyleCnt="0"/>
      <dgm:spPr/>
    </dgm:pt>
    <dgm:pt modelId="{38574E5A-95E8-40C7-9B11-2C28DFBB7465}" type="pres">
      <dgm:prSet presAssocID="{A7A462D4-83AE-4C0E-B96A-C9B39F4D563F}" presName="parentLeftMargin" presStyleLbl="node1" presStyleIdx="0" presStyleCnt="2"/>
      <dgm:spPr/>
    </dgm:pt>
    <dgm:pt modelId="{08ECC4DB-BF7C-4D71-8A1B-3C8CC2207F3D}" type="pres">
      <dgm:prSet presAssocID="{A7A462D4-83AE-4C0E-B96A-C9B39F4D563F}" presName="parentText" presStyleLbl="node1" presStyleIdx="1" presStyleCnt="2">
        <dgm:presLayoutVars>
          <dgm:chMax val="0"/>
          <dgm:bulletEnabled val="1"/>
        </dgm:presLayoutVars>
      </dgm:prSet>
      <dgm:spPr/>
    </dgm:pt>
    <dgm:pt modelId="{5A316E43-82D6-4D41-A526-F3949727A1A4}" type="pres">
      <dgm:prSet presAssocID="{A7A462D4-83AE-4C0E-B96A-C9B39F4D563F}" presName="negativeSpace" presStyleCnt="0"/>
      <dgm:spPr/>
    </dgm:pt>
    <dgm:pt modelId="{AD2BA904-4A75-4659-A7A1-A6DDE7D7B305}" type="pres">
      <dgm:prSet presAssocID="{A7A462D4-83AE-4C0E-B96A-C9B39F4D563F}" presName="childText" presStyleLbl="conFgAcc1" presStyleIdx="1" presStyleCnt="2">
        <dgm:presLayoutVars>
          <dgm:bulletEnabled val="1"/>
        </dgm:presLayoutVars>
      </dgm:prSet>
      <dgm:spPr/>
    </dgm:pt>
  </dgm:ptLst>
  <dgm:cxnLst>
    <dgm:cxn modelId="{1DB6C917-64D1-4478-B5F7-7C4E5E8F34B8}" type="presOf" srcId="{C6421593-2033-4102-86A2-E5DA3E68D95F}" destId="{355CB2FA-0912-4FE0-92ED-A897624A064E}" srcOrd="0" destOrd="0" presId="urn:microsoft.com/office/officeart/2005/8/layout/list1"/>
    <dgm:cxn modelId="{DD0D731A-0BD5-4F1B-A261-D0CB0E1541A9}" type="presOf" srcId="{91E5B3B7-F1A2-4CBB-8E16-2AA82B202CC3}" destId="{AD2BA904-4A75-4659-A7A1-A6DDE7D7B305}" srcOrd="0" destOrd="2" presId="urn:microsoft.com/office/officeart/2005/8/layout/list1"/>
    <dgm:cxn modelId="{8F3AEA27-AC64-4EB7-ADB2-7CFEEDDDF27A}" srcId="{A7A462D4-83AE-4C0E-B96A-C9B39F4D563F}" destId="{743C70DD-087C-426E-9091-446BB6E814B7}" srcOrd="3" destOrd="0" parTransId="{2B9B41E7-9748-4F2B-829C-176727ABE2E0}" sibTransId="{B1B32787-56B1-4135-9DBC-9485742A4D6C}"/>
    <dgm:cxn modelId="{0ABA0C3B-5341-4411-A67E-B2851200A126}" type="presOf" srcId="{C1D1D948-8519-4893-B7A7-C7FCD373F5AD}" destId="{AD2BA904-4A75-4659-A7A1-A6DDE7D7B305}" srcOrd="0" destOrd="1" presId="urn:microsoft.com/office/officeart/2005/8/layout/list1"/>
    <dgm:cxn modelId="{C9D7513E-1C4C-42D3-BFBA-DF8B8B466013}" type="presOf" srcId="{A7A462D4-83AE-4C0E-B96A-C9B39F4D563F}" destId="{38574E5A-95E8-40C7-9B11-2C28DFBB7465}" srcOrd="0" destOrd="0" presId="urn:microsoft.com/office/officeart/2005/8/layout/list1"/>
    <dgm:cxn modelId="{A379176D-6FA8-416F-A3F7-D721F83CE8C0}" type="presOf" srcId="{743C70DD-087C-426E-9091-446BB6E814B7}" destId="{AD2BA904-4A75-4659-A7A1-A6DDE7D7B305}" srcOrd="0" destOrd="3" presId="urn:microsoft.com/office/officeart/2005/8/layout/list1"/>
    <dgm:cxn modelId="{D5217052-63DB-435A-B1E7-DA36A7ECA440}" type="presOf" srcId="{ED4796A7-5388-4B59-9EB7-32D3A2919542}" destId="{E584CE04-8C50-483D-9046-7C07A15F764F}" srcOrd="1" destOrd="0" presId="urn:microsoft.com/office/officeart/2005/8/layout/list1"/>
    <dgm:cxn modelId="{4914D258-41B5-4B50-8748-285CDAF1E811}" type="presOf" srcId="{79D130F9-54EB-447D-AF9C-D97C33CF9019}" destId="{AD2BA904-4A75-4659-A7A1-A6DDE7D7B305}" srcOrd="0" destOrd="0" presId="urn:microsoft.com/office/officeart/2005/8/layout/list1"/>
    <dgm:cxn modelId="{1E09FF7A-2020-4C1B-A34A-BAB9D508886C}" srcId="{A7A462D4-83AE-4C0E-B96A-C9B39F4D563F}" destId="{C1D1D948-8519-4893-B7A7-C7FCD373F5AD}" srcOrd="1" destOrd="0" parTransId="{D6E5B22B-2042-44C2-874A-0299FD3FA672}" sibTransId="{90C221A4-1464-45DF-84D0-88295C0484C6}"/>
    <dgm:cxn modelId="{FD16C27B-95CD-44A1-BCDF-A5148FFDE2ED}" srcId="{A7A462D4-83AE-4C0E-B96A-C9B39F4D563F}" destId="{8DA94C37-551F-46A3-BE38-514F9F0613A8}" srcOrd="4" destOrd="0" parTransId="{827BEF3E-8270-40A6-AB3F-86299C5DCAD4}" sibTransId="{1529EBA2-9D31-4AA9-BF66-E514B9C7233F}"/>
    <dgm:cxn modelId="{C8CF2980-310F-49E9-966E-FF29448FCB43}" type="presOf" srcId="{ED4796A7-5388-4B59-9EB7-32D3A2919542}" destId="{551524DC-5988-4CD5-8113-B02E51221A01}" srcOrd="0" destOrd="0" presId="urn:microsoft.com/office/officeart/2005/8/layout/list1"/>
    <dgm:cxn modelId="{CDED5381-8365-4BCD-A6FF-7B822899965A}" srcId="{C6421593-2033-4102-86A2-E5DA3E68D95F}" destId="{ED4796A7-5388-4B59-9EB7-32D3A2919542}" srcOrd="0" destOrd="0" parTransId="{E25739AE-4EE9-40A8-872C-9817374CD2FF}" sibTransId="{FB1D5CE9-164E-41FB-BEA9-BFE801871CAD}"/>
    <dgm:cxn modelId="{DCA06597-84FF-4E2D-A7E5-AAB39151435C}" srcId="{ED4796A7-5388-4B59-9EB7-32D3A2919542}" destId="{B54D4188-9271-4BF7-81B6-70C2977C0526}" srcOrd="0" destOrd="0" parTransId="{B23A7085-CC91-419E-9F44-04D060E2373A}" sibTransId="{B5DB2621-09DC-4942-9186-8EBA5CFC8A91}"/>
    <dgm:cxn modelId="{1031ECB5-A11A-41C5-86EC-BC22BFA25B00}" type="presOf" srcId="{8DA94C37-551F-46A3-BE38-514F9F0613A8}" destId="{AD2BA904-4A75-4659-A7A1-A6DDE7D7B305}" srcOrd="0" destOrd="4" presId="urn:microsoft.com/office/officeart/2005/8/layout/list1"/>
    <dgm:cxn modelId="{CFE35EB9-CF3A-4B82-8591-2F07D930542F}" type="presOf" srcId="{B54D4188-9271-4BF7-81B6-70C2977C0526}" destId="{0BC1D20F-3C36-407C-B09F-7E33A67D1944}" srcOrd="0" destOrd="0" presId="urn:microsoft.com/office/officeart/2005/8/layout/list1"/>
    <dgm:cxn modelId="{673FA4BE-9170-40E6-8FC3-6F1DA21CA9BD}" srcId="{A7A462D4-83AE-4C0E-B96A-C9B39F4D563F}" destId="{79D130F9-54EB-447D-AF9C-D97C33CF9019}" srcOrd="0" destOrd="0" parTransId="{82258CA5-9BD4-43F4-99D6-0FCB151BAA5E}" sibTransId="{0360E661-9784-4EEA-8B8A-87051F10F1BC}"/>
    <dgm:cxn modelId="{7AE8BFC4-EF6A-4F02-AE76-4994F04F9963}" srcId="{A7A462D4-83AE-4C0E-B96A-C9B39F4D563F}" destId="{91E5B3B7-F1A2-4CBB-8E16-2AA82B202CC3}" srcOrd="2" destOrd="0" parTransId="{61E7C2C1-C7DC-4F04-B475-C735F29DDF97}" sibTransId="{FF8F434A-EB25-4069-A5A4-BD07EA32E7B8}"/>
    <dgm:cxn modelId="{A86564CC-7564-4416-AE6A-ED70088EBF44}" type="presOf" srcId="{A7A462D4-83AE-4C0E-B96A-C9B39F4D563F}" destId="{08ECC4DB-BF7C-4D71-8A1B-3C8CC2207F3D}" srcOrd="1" destOrd="0" presId="urn:microsoft.com/office/officeart/2005/8/layout/list1"/>
    <dgm:cxn modelId="{011CC5D1-8740-49D4-8621-515606E9BA95}" srcId="{C6421593-2033-4102-86A2-E5DA3E68D95F}" destId="{A7A462D4-83AE-4C0E-B96A-C9B39F4D563F}" srcOrd="1" destOrd="0" parTransId="{EED672EC-30CA-4281-A039-9899096E3D72}" sibTransId="{A228BB7A-7306-497D-9C2A-A3C82D2CA837}"/>
    <dgm:cxn modelId="{D2F64D99-FCC4-47D3-9028-ED8437E374A8}" type="presParOf" srcId="{355CB2FA-0912-4FE0-92ED-A897624A064E}" destId="{7235D7E9-96F8-4BD9-8446-6FCDEC47D449}" srcOrd="0" destOrd="0" presId="urn:microsoft.com/office/officeart/2005/8/layout/list1"/>
    <dgm:cxn modelId="{64023BBD-3D1F-4654-9CB5-ACF18D5513CF}" type="presParOf" srcId="{7235D7E9-96F8-4BD9-8446-6FCDEC47D449}" destId="{551524DC-5988-4CD5-8113-B02E51221A01}" srcOrd="0" destOrd="0" presId="urn:microsoft.com/office/officeart/2005/8/layout/list1"/>
    <dgm:cxn modelId="{497E33F1-752F-43A9-8AFA-3C8ECA0B4D81}" type="presParOf" srcId="{7235D7E9-96F8-4BD9-8446-6FCDEC47D449}" destId="{E584CE04-8C50-483D-9046-7C07A15F764F}" srcOrd="1" destOrd="0" presId="urn:microsoft.com/office/officeart/2005/8/layout/list1"/>
    <dgm:cxn modelId="{450EA282-8943-490F-B0D1-FFC888FA9AA1}" type="presParOf" srcId="{355CB2FA-0912-4FE0-92ED-A897624A064E}" destId="{4B39A7DD-6AA6-4843-93CB-A4C9344816C2}" srcOrd="1" destOrd="0" presId="urn:microsoft.com/office/officeart/2005/8/layout/list1"/>
    <dgm:cxn modelId="{2241B637-2BE8-441D-8567-433F07237FDC}" type="presParOf" srcId="{355CB2FA-0912-4FE0-92ED-A897624A064E}" destId="{0BC1D20F-3C36-407C-B09F-7E33A67D1944}" srcOrd="2" destOrd="0" presId="urn:microsoft.com/office/officeart/2005/8/layout/list1"/>
    <dgm:cxn modelId="{A1255F06-499F-4239-9712-04C313F3AA13}" type="presParOf" srcId="{355CB2FA-0912-4FE0-92ED-A897624A064E}" destId="{442A554D-9FF5-453C-88C6-DEA22A45B68B}" srcOrd="3" destOrd="0" presId="urn:microsoft.com/office/officeart/2005/8/layout/list1"/>
    <dgm:cxn modelId="{7775745E-997A-4F64-9255-9D0563DAE114}" type="presParOf" srcId="{355CB2FA-0912-4FE0-92ED-A897624A064E}" destId="{67A9DEFA-B836-48B5-B35C-132BAE7EA9F3}" srcOrd="4" destOrd="0" presId="urn:microsoft.com/office/officeart/2005/8/layout/list1"/>
    <dgm:cxn modelId="{D54CAF35-F528-4BBB-A0E8-08DEDD4CCF31}" type="presParOf" srcId="{67A9DEFA-B836-48B5-B35C-132BAE7EA9F3}" destId="{38574E5A-95E8-40C7-9B11-2C28DFBB7465}" srcOrd="0" destOrd="0" presId="urn:microsoft.com/office/officeart/2005/8/layout/list1"/>
    <dgm:cxn modelId="{8648DBA9-C887-472E-8A4E-4C6B76222F89}" type="presParOf" srcId="{67A9DEFA-B836-48B5-B35C-132BAE7EA9F3}" destId="{08ECC4DB-BF7C-4D71-8A1B-3C8CC2207F3D}" srcOrd="1" destOrd="0" presId="urn:microsoft.com/office/officeart/2005/8/layout/list1"/>
    <dgm:cxn modelId="{42485D16-0D95-4E0B-A182-93F0C275A26F}" type="presParOf" srcId="{355CB2FA-0912-4FE0-92ED-A897624A064E}" destId="{5A316E43-82D6-4D41-A526-F3949727A1A4}" srcOrd="5" destOrd="0" presId="urn:microsoft.com/office/officeart/2005/8/layout/list1"/>
    <dgm:cxn modelId="{F2FE8261-E4A2-4AFC-9533-03BBCB0C4825}" type="presParOf" srcId="{355CB2FA-0912-4FE0-92ED-A897624A064E}" destId="{AD2BA904-4A75-4659-A7A1-A6DDE7D7B30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9CDD0C-FC6F-4009-A75C-1076762F018C}"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B7029ECA-6180-4BFA-A159-E3CBE35BC34C}">
      <dgm:prSet custT="1"/>
      <dgm:spPr>
        <a:solidFill>
          <a:schemeClr val="tx2"/>
        </a:solidFill>
      </dgm:spPr>
      <dgm:t>
        <a:bodyPr/>
        <a:lstStyle/>
        <a:p>
          <a:r>
            <a:rPr lang="en-US" sz="1300" dirty="0">
              <a:latin typeface="+mj-lt"/>
            </a:rPr>
            <a:t>Aggregate</a:t>
          </a:r>
        </a:p>
      </dgm:t>
    </dgm:pt>
    <dgm:pt modelId="{48E7319F-B4F6-45C4-B58E-EDEF44D62D5B}" type="parTrans" cxnId="{23E6CFB5-7F91-4905-9EA7-4B8DAC5635D8}">
      <dgm:prSet/>
      <dgm:spPr/>
      <dgm:t>
        <a:bodyPr/>
        <a:lstStyle/>
        <a:p>
          <a:endParaRPr lang="en-US"/>
        </a:p>
      </dgm:t>
    </dgm:pt>
    <dgm:pt modelId="{B5F835D5-1CBE-4F1D-B798-DA9E54DE0EB5}" type="sibTrans" cxnId="{23E6CFB5-7F91-4905-9EA7-4B8DAC5635D8}">
      <dgm:prSet/>
      <dgm:spPr/>
      <dgm:t>
        <a:bodyPr/>
        <a:lstStyle/>
        <a:p>
          <a:endParaRPr lang="en-US"/>
        </a:p>
      </dgm:t>
    </dgm:pt>
    <dgm:pt modelId="{1B02BBFE-C302-48FC-9082-4E2408FC71C1}">
      <dgm:prSet custT="1"/>
      <dgm:spPr>
        <a:solidFill>
          <a:schemeClr val="bg2">
            <a:lumMod val="95000"/>
            <a:alpha val="90000"/>
          </a:schemeClr>
        </a:solidFill>
      </dgm:spPr>
      <dgm:t>
        <a:bodyPr/>
        <a:lstStyle/>
        <a:p>
          <a:r>
            <a:rPr lang="en-US" sz="1400" dirty="0"/>
            <a:t>Collect all drug utilization data from 2018-2020</a:t>
          </a:r>
        </a:p>
      </dgm:t>
    </dgm:pt>
    <dgm:pt modelId="{F173C468-E860-4253-8CDA-028057125FE6}" type="parTrans" cxnId="{0B51EDAE-E70A-425A-8816-4639BDE0357F}">
      <dgm:prSet/>
      <dgm:spPr/>
      <dgm:t>
        <a:bodyPr/>
        <a:lstStyle/>
        <a:p>
          <a:endParaRPr lang="en-US"/>
        </a:p>
      </dgm:t>
    </dgm:pt>
    <dgm:pt modelId="{8AB02539-4A77-4B32-95B2-43DB03C8D7A3}" type="sibTrans" cxnId="{0B51EDAE-E70A-425A-8816-4639BDE0357F}">
      <dgm:prSet/>
      <dgm:spPr/>
      <dgm:t>
        <a:bodyPr/>
        <a:lstStyle/>
        <a:p>
          <a:endParaRPr lang="en-US"/>
        </a:p>
      </dgm:t>
    </dgm:pt>
    <dgm:pt modelId="{D89855C7-F025-4F42-BADD-BB2572EF3022}">
      <dgm:prSet custT="1"/>
      <dgm:spPr>
        <a:solidFill>
          <a:schemeClr val="tx2"/>
        </a:solidFill>
      </dgm:spPr>
      <dgm:t>
        <a:bodyPr/>
        <a:lstStyle/>
        <a:p>
          <a:r>
            <a:rPr lang="en-US" sz="1300" dirty="0">
              <a:latin typeface="+mj-lt"/>
            </a:rPr>
            <a:t>Explore</a:t>
          </a:r>
        </a:p>
      </dgm:t>
    </dgm:pt>
    <dgm:pt modelId="{75AC5854-D2FF-4D55-B2DF-B6C71D1465FB}" type="parTrans" cxnId="{47400686-AFBB-4E73-B552-390FA6480D77}">
      <dgm:prSet/>
      <dgm:spPr/>
      <dgm:t>
        <a:bodyPr/>
        <a:lstStyle/>
        <a:p>
          <a:endParaRPr lang="en-US"/>
        </a:p>
      </dgm:t>
    </dgm:pt>
    <dgm:pt modelId="{60123612-CA99-4438-9FFA-24C6EFA5216F}" type="sibTrans" cxnId="{47400686-AFBB-4E73-B552-390FA6480D77}">
      <dgm:prSet/>
      <dgm:spPr/>
      <dgm:t>
        <a:bodyPr/>
        <a:lstStyle/>
        <a:p>
          <a:endParaRPr lang="en-US"/>
        </a:p>
      </dgm:t>
    </dgm:pt>
    <dgm:pt modelId="{A341A368-196A-4D72-A945-AE915ED68B55}">
      <dgm:prSet custT="1"/>
      <dgm:spPr>
        <a:solidFill>
          <a:schemeClr val="bg2">
            <a:lumMod val="95000"/>
            <a:alpha val="90000"/>
          </a:schemeClr>
        </a:solidFill>
      </dgm:spPr>
      <dgm:t>
        <a:bodyPr/>
        <a:lstStyle/>
        <a:p>
          <a:pPr>
            <a:buFont typeface="Arial" panose="020B0604020202020204" pitchFamily="34" charset="0"/>
            <a:buChar char="•"/>
          </a:pPr>
          <a:r>
            <a:rPr lang="en-US" sz="1400" dirty="0"/>
            <a:t>Run statistics</a:t>
          </a:r>
        </a:p>
      </dgm:t>
    </dgm:pt>
    <dgm:pt modelId="{D5513B85-8A9B-4B12-A60C-279535E2E0E2}" type="parTrans" cxnId="{0CDB4BC8-AB39-46C1-AC45-6198C7173867}">
      <dgm:prSet/>
      <dgm:spPr/>
      <dgm:t>
        <a:bodyPr/>
        <a:lstStyle/>
        <a:p>
          <a:endParaRPr lang="en-US"/>
        </a:p>
      </dgm:t>
    </dgm:pt>
    <dgm:pt modelId="{014498AE-98A4-4BCC-8FDB-1D8691345641}" type="sibTrans" cxnId="{0CDB4BC8-AB39-46C1-AC45-6198C7173867}">
      <dgm:prSet/>
      <dgm:spPr/>
      <dgm:t>
        <a:bodyPr/>
        <a:lstStyle/>
        <a:p>
          <a:endParaRPr lang="en-US"/>
        </a:p>
      </dgm:t>
    </dgm:pt>
    <dgm:pt modelId="{737666C7-FD17-409A-9AD1-FE0D0426755A}">
      <dgm:prSet custT="1"/>
      <dgm:spPr>
        <a:solidFill>
          <a:schemeClr val="tx2"/>
        </a:solidFill>
      </dgm:spPr>
      <dgm:t>
        <a:bodyPr/>
        <a:lstStyle/>
        <a:p>
          <a:r>
            <a:rPr lang="en-US" sz="1300" dirty="0">
              <a:latin typeface="+mj-lt"/>
            </a:rPr>
            <a:t>Resolve Entities</a:t>
          </a:r>
        </a:p>
      </dgm:t>
    </dgm:pt>
    <dgm:pt modelId="{DEC914CE-D38E-4C07-8904-5750ED221AAA}" type="parTrans" cxnId="{53FAD82E-FD21-40AD-A4DE-2F954D5DE1F6}">
      <dgm:prSet/>
      <dgm:spPr/>
      <dgm:t>
        <a:bodyPr/>
        <a:lstStyle/>
        <a:p>
          <a:endParaRPr lang="en-US"/>
        </a:p>
      </dgm:t>
    </dgm:pt>
    <dgm:pt modelId="{D64C5FDE-51F8-4BE2-8CDD-8E1F5036D20A}" type="sibTrans" cxnId="{53FAD82E-FD21-40AD-A4DE-2F954D5DE1F6}">
      <dgm:prSet/>
      <dgm:spPr/>
      <dgm:t>
        <a:bodyPr/>
        <a:lstStyle/>
        <a:p>
          <a:endParaRPr lang="en-US"/>
        </a:p>
      </dgm:t>
    </dgm:pt>
    <dgm:pt modelId="{529BA425-1087-4BA5-9153-807451B1E7A9}">
      <dgm:prSet custT="1"/>
      <dgm:spPr>
        <a:solidFill>
          <a:schemeClr val="tx2"/>
        </a:solidFill>
      </dgm:spPr>
      <dgm:t>
        <a:bodyPr/>
        <a:lstStyle/>
        <a:p>
          <a:r>
            <a:rPr lang="en-US" sz="1300" dirty="0">
              <a:latin typeface="+mj-lt"/>
            </a:rPr>
            <a:t>Store</a:t>
          </a:r>
        </a:p>
      </dgm:t>
    </dgm:pt>
    <dgm:pt modelId="{E9C8111A-89FF-4CEE-B272-B60352890B3D}" type="parTrans" cxnId="{CDD1D7F3-83A3-459E-A576-A362AFCB9FF9}">
      <dgm:prSet/>
      <dgm:spPr/>
      <dgm:t>
        <a:bodyPr/>
        <a:lstStyle/>
        <a:p>
          <a:endParaRPr lang="en-US"/>
        </a:p>
      </dgm:t>
    </dgm:pt>
    <dgm:pt modelId="{ABD05A40-2957-4F9F-8815-EF05974ABE36}" type="sibTrans" cxnId="{CDD1D7F3-83A3-459E-A576-A362AFCB9FF9}">
      <dgm:prSet/>
      <dgm:spPr/>
      <dgm:t>
        <a:bodyPr/>
        <a:lstStyle/>
        <a:p>
          <a:endParaRPr lang="en-US"/>
        </a:p>
      </dgm:t>
    </dgm:pt>
    <dgm:pt modelId="{AF85F591-33B9-4A38-B4E8-27F3E30150E3}">
      <dgm:prSet custT="1"/>
      <dgm:spPr>
        <a:solidFill>
          <a:schemeClr val="bg2">
            <a:lumMod val="95000"/>
            <a:alpha val="90000"/>
          </a:schemeClr>
        </a:solidFill>
      </dgm:spPr>
      <dgm:t>
        <a:bodyPr/>
        <a:lstStyle/>
        <a:p>
          <a:pPr>
            <a:buNone/>
          </a:pPr>
          <a:r>
            <a:rPr lang="en-US" sz="1400" dirty="0"/>
            <a:t>Create temp tables for initial querying</a:t>
          </a:r>
        </a:p>
      </dgm:t>
    </dgm:pt>
    <dgm:pt modelId="{A2131A4F-E83C-41B4-AA1C-63CBA2BA6F57}" type="parTrans" cxnId="{3DCDC6D0-A296-4275-816F-4105813E5F34}">
      <dgm:prSet/>
      <dgm:spPr/>
      <dgm:t>
        <a:bodyPr/>
        <a:lstStyle/>
        <a:p>
          <a:endParaRPr lang="en-US"/>
        </a:p>
      </dgm:t>
    </dgm:pt>
    <dgm:pt modelId="{59C1029C-216C-41FE-803B-924BC982CF54}" type="sibTrans" cxnId="{3DCDC6D0-A296-4275-816F-4105813E5F34}">
      <dgm:prSet/>
      <dgm:spPr/>
      <dgm:t>
        <a:bodyPr/>
        <a:lstStyle/>
        <a:p>
          <a:endParaRPr lang="en-US"/>
        </a:p>
      </dgm:t>
    </dgm:pt>
    <dgm:pt modelId="{C08C6BBB-6924-4422-B86F-7E3700441275}">
      <dgm:prSet custT="1"/>
      <dgm:spPr>
        <a:solidFill>
          <a:schemeClr val="bg2">
            <a:lumMod val="95000"/>
            <a:alpha val="90000"/>
          </a:schemeClr>
        </a:solidFill>
      </dgm:spPr>
      <dgm:t>
        <a:bodyPr/>
        <a:lstStyle/>
        <a:p>
          <a:r>
            <a:rPr lang="en-US" sz="1400" dirty="0"/>
            <a:t>Plot trends in top drugs prescribed for 2020</a:t>
          </a:r>
        </a:p>
      </dgm:t>
    </dgm:pt>
    <dgm:pt modelId="{3DE7C0DB-34E0-4405-98E3-E6C39FB62AB8}" type="parTrans" cxnId="{2F97E38D-885E-4003-A2F9-ADD8779A7AC1}">
      <dgm:prSet/>
      <dgm:spPr/>
      <dgm:t>
        <a:bodyPr/>
        <a:lstStyle/>
        <a:p>
          <a:endParaRPr lang="en-US"/>
        </a:p>
      </dgm:t>
    </dgm:pt>
    <dgm:pt modelId="{F1F6065B-0258-4B1E-AF73-36D89B69A1CB}" type="sibTrans" cxnId="{2F97E38D-885E-4003-A2F9-ADD8779A7AC1}">
      <dgm:prSet/>
      <dgm:spPr/>
      <dgm:t>
        <a:bodyPr/>
        <a:lstStyle/>
        <a:p>
          <a:endParaRPr lang="en-US"/>
        </a:p>
      </dgm:t>
    </dgm:pt>
    <dgm:pt modelId="{750B93E9-D5C8-4880-B872-9C3EA401EEEA}">
      <dgm:prSet custT="1"/>
      <dgm:spPr>
        <a:solidFill>
          <a:schemeClr val="bg2">
            <a:lumMod val="95000"/>
            <a:alpha val="90000"/>
          </a:schemeClr>
        </a:solidFill>
      </dgm:spPr>
      <dgm:t>
        <a:bodyPr/>
        <a:lstStyle/>
        <a:p>
          <a:r>
            <a:rPr lang="en-US" sz="1400" dirty="0"/>
            <a:t>Save data to ADLS for downstream processing in Synapse and map visualization in </a:t>
          </a:r>
          <a:r>
            <a:rPr lang="en-US" sz="1400" dirty="0" err="1"/>
            <a:t>PowerBI</a:t>
          </a:r>
          <a:endParaRPr lang="en-US" sz="1400" dirty="0"/>
        </a:p>
      </dgm:t>
    </dgm:pt>
    <dgm:pt modelId="{4557D527-93D5-4E8E-95E6-AB8E76BACCE5}" type="parTrans" cxnId="{3FB4E8B7-82BE-425B-BA6C-44D7B7E4D329}">
      <dgm:prSet/>
      <dgm:spPr/>
      <dgm:t>
        <a:bodyPr/>
        <a:lstStyle/>
        <a:p>
          <a:endParaRPr lang="en-US"/>
        </a:p>
      </dgm:t>
    </dgm:pt>
    <dgm:pt modelId="{2EEC5610-DD19-4EB0-87B9-05A0916D993F}" type="sibTrans" cxnId="{3FB4E8B7-82BE-425B-BA6C-44D7B7E4D329}">
      <dgm:prSet/>
      <dgm:spPr/>
      <dgm:t>
        <a:bodyPr/>
        <a:lstStyle/>
        <a:p>
          <a:endParaRPr lang="en-US"/>
        </a:p>
      </dgm:t>
    </dgm:pt>
    <dgm:pt modelId="{CAEBC5E5-2EA8-474E-84B8-E8090EC1322B}">
      <dgm:prSet custT="1"/>
      <dgm:spPr>
        <a:solidFill>
          <a:schemeClr val="bg2">
            <a:lumMod val="95000"/>
            <a:alpha val="90000"/>
          </a:schemeClr>
        </a:solidFill>
      </dgm:spPr>
      <dgm:t>
        <a:bodyPr/>
        <a:lstStyle/>
        <a:p>
          <a:r>
            <a:rPr lang="en-US" sz="1400" dirty="0"/>
            <a:t>Plot trends in drugs prescribed to treat COVID-19</a:t>
          </a:r>
        </a:p>
      </dgm:t>
    </dgm:pt>
    <dgm:pt modelId="{D92D06BE-B9D5-478D-B954-04C8845FB51E}" type="parTrans" cxnId="{564F5281-F94B-4970-89AD-9294F5DB4D95}">
      <dgm:prSet/>
      <dgm:spPr/>
      <dgm:t>
        <a:bodyPr/>
        <a:lstStyle/>
        <a:p>
          <a:endParaRPr lang="en-US"/>
        </a:p>
      </dgm:t>
    </dgm:pt>
    <dgm:pt modelId="{506E5AAF-FA40-41BD-93A8-766D9CC1E1E1}" type="sibTrans" cxnId="{564F5281-F94B-4970-89AD-9294F5DB4D95}">
      <dgm:prSet/>
      <dgm:spPr/>
      <dgm:t>
        <a:bodyPr/>
        <a:lstStyle/>
        <a:p>
          <a:endParaRPr lang="en-US"/>
        </a:p>
      </dgm:t>
    </dgm:pt>
    <dgm:pt modelId="{3D333D53-A81E-45FD-842E-D13D6A8B2FBD}">
      <dgm:prSet custT="1"/>
      <dgm:spPr>
        <a:solidFill>
          <a:schemeClr val="bg2">
            <a:lumMod val="95000"/>
            <a:alpha val="90000"/>
          </a:schemeClr>
        </a:solidFill>
      </dgm:spPr>
      <dgm:t>
        <a:bodyPr/>
        <a:lstStyle/>
        <a:p>
          <a:r>
            <a:rPr lang="en-US" sz="1400" dirty="0"/>
            <a:t>Perform entity resolution where multiple names exist for the same drug</a:t>
          </a:r>
        </a:p>
      </dgm:t>
    </dgm:pt>
    <dgm:pt modelId="{A310D17A-DD77-41F2-8AB2-DC688C4111BD}" type="parTrans" cxnId="{6416319B-1A98-4DB8-B0D7-977AC57F8FA7}">
      <dgm:prSet/>
      <dgm:spPr/>
      <dgm:t>
        <a:bodyPr/>
        <a:lstStyle/>
        <a:p>
          <a:endParaRPr lang="en-US"/>
        </a:p>
      </dgm:t>
    </dgm:pt>
    <dgm:pt modelId="{8D3A47AC-7DEE-48EE-AFC3-5E570ADB222E}" type="sibTrans" cxnId="{6416319B-1A98-4DB8-B0D7-977AC57F8FA7}">
      <dgm:prSet/>
      <dgm:spPr/>
      <dgm:t>
        <a:bodyPr/>
        <a:lstStyle/>
        <a:p>
          <a:endParaRPr lang="en-US"/>
        </a:p>
      </dgm:t>
    </dgm:pt>
    <dgm:pt modelId="{F7F80B8C-5661-4120-8FFF-F53A4B198AF3}">
      <dgm:prSet custT="1"/>
      <dgm:spPr>
        <a:solidFill>
          <a:schemeClr val="tx2"/>
        </a:solidFill>
      </dgm:spPr>
      <dgm:t>
        <a:bodyPr/>
        <a:lstStyle/>
        <a:p>
          <a:r>
            <a:rPr lang="en-US" sz="1300">
              <a:latin typeface="+mj-lt"/>
            </a:rPr>
            <a:t>Visualize</a:t>
          </a:r>
          <a:endParaRPr lang="en-US" sz="1300" dirty="0">
            <a:latin typeface="+mj-lt"/>
          </a:endParaRPr>
        </a:p>
      </dgm:t>
    </dgm:pt>
    <dgm:pt modelId="{63607353-5B8B-45D4-82D8-648AC74262F5}" type="parTrans" cxnId="{D37107AD-BC9B-4B98-8C57-6479E82ADE7B}">
      <dgm:prSet/>
      <dgm:spPr/>
      <dgm:t>
        <a:bodyPr/>
        <a:lstStyle/>
        <a:p>
          <a:endParaRPr lang="en-US"/>
        </a:p>
      </dgm:t>
    </dgm:pt>
    <dgm:pt modelId="{94D98D11-A294-4EF3-A62B-BA123166EBBF}" type="sibTrans" cxnId="{D37107AD-BC9B-4B98-8C57-6479E82ADE7B}">
      <dgm:prSet/>
      <dgm:spPr/>
      <dgm:t>
        <a:bodyPr/>
        <a:lstStyle/>
        <a:p>
          <a:endParaRPr lang="en-US"/>
        </a:p>
      </dgm:t>
    </dgm:pt>
    <dgm:pt modelId="{905B4282-5EDE-4E77-B40E-3E1AFAFCC3D0}" type="pres">
      <dgm:prSet presAssocID="{799CDD0C-FC6F-4009-A75C-1076762F018C}" presName="Name0" presStyleCnt="0">
        <dgm:presLayoutVars>
          <dgm:dir/>
          <dgm:animLvl val="lvl"/>
          <dgm:resizeHandles val="exact"/>
        </dgm:presLayoutVars>
      </dgm:prSet>
      <dgm:spPr/>
    </dgm:pt>
    <dgm:pt modelId="{8FE53AE8-22CB-4320-A785-4B66DF0043DD}" type="pres">
      <dgm:prSet presAssocID="{B7029ECA-6180-4BFA-A159-E3CBE35BC34C}" presName="linNode" presStyleCnt="0"/>
      <dgm:spPr/>
    </dgm:pt>
    <dgm:pt modelId="{803415A8-A3F5-4839-A01C-81A550069744}" type="pres">
      <dgm:prSet presAssocID="{B7029ECA-6180-4BFA-A159-E3CBE35BC34C}" presName="parentText" presStyleLbl="alignNode1" presStyleIdx="0" presStyleCnt="5">
        <dgm:presLayoutVars>
          <dgm:chMax val="1"/>
          <dgm:bulletEnabled/>
        </dgm:presLayoutVars>
      </dgm:prSet>
      <dgm:spPr/>
    </dgm:pt>
    <dgm:pt modelId="{71DAFECC-3D67-4027-85A6-E41B21B8AE49}" type="pres">
      <dgm:prSet presAssocID="{B7029ECA-6180-4BFA-A159-E3CBE35BC34C}" presName="descendantText" presStyleLbl="alignAccFollowNode1" presStyleIdx="0" presStyleCnt="5">
        <dgm:presLayoutVars>
          <dgm:bulletEnabled/>
        </dgm:presLayoutVars>
      </dgm:prSet>
      <dgm:spPr/>
    </dgm:pt>
    <dgm:pt modelId="{D2F7AB87-02CB-48F2-9AFC-65014542B9D7}" type="pres">
      <dgm:prSet presAssocID="{B5F835D5-1CBE-4F1D-B798-DA9E54DE0EB5}" presName="sp" presStyleCnt="0"/>
      <dgm:spPr/>
    </dgm:pt>
    <dgm:pt modelId="{11F9A90B-592E-4778-A94A-FF6EF3006C60}" type="pres">
      <dgm:prSet presAssocID="{D89855C7-F025-4F42-BADD-BB2572EF3022}" presName="linNode" presStyleCnt="0"/>
      <dgm:spPr/>
    </dgm:pt>
    <dgm:pt modelId="{9D7A4BE2-E802-45DA-B187-30C5C7D30C08}" type="pres">
      <dgm:prSet presAssocID="{D89855C7-F025-4F42-BADD-BB2572EF3022}" presName="parentText" presStyleLbl="alignNode1" presStyleIdx="1" presStyleCnt="5">
        <dgm:presLayoutVars>
          <dgm:chMax val="1"/>
          <dgm:bulletEnabled/>
        </dgm:presLayoutVars>
      </dgm:prSet>
      <dgm:spPr/>
    </dgm:pt>
    <dgm:pt modelId="{F1EF8F80-585C-45F1-B9DC-601302889A05}" type="pres">
      <dgm:prSet presAssocID="{D89855C7-F025-4F42-BADD-BB2572EF3022}" presName="descendantText" presStyleLbl="alignAccFollowNode1" presStyleIdx="1" presStyleCnt="5">
        <dgm:presLayoutVars>
          <dgm:bulletEnabled/>
        </dgm:presLayoutVars>
      </dgm:prSet>
      <dgm:spPr/>
    </dgm:pt>
    <dgm:pt modelId="{F9EFA458-3856-4ADE-8044-D973F6936F28}" type="pres">
      <dgm:prSet presAssocID="{60123612-CA99-4438-9FFA-24C6EFA5216F}" presName="sp" presStyleCnt="0"/>
      <dgm:spPr/>
    </dgm:pt>
    <dgm:pt modelId="{2B3FCA39-4956-4B4E-8990-B796FE00134C}" type="pres">
      <dgm:prSet presAssocID="{737666C7-FD17-409A-9AD1-FE0D0426755A}" presName="linNode" presStyleCnt="0"/>
      <dgm:spPr/>
    </dgm:pt>
    <dgm:pt modelId="{A4ACDF10-AB81-4BEB-86A9-55BAF7406091}" type="pres">
      <dgm:prSet presAssocID="{737666C7-FD17-409A-9AD1-FE0D0426755A}" presName="parentText" presStyleLbl="alignNode1" presStyleIdx="2" presStyleCnt="5">
        <dgm:presLayoutVars>
          <dgm:chMax val="1"/>
          <dgm:bulletEnabled/>
        </dgm:presLayoutVars>
      </dgm:prSet>
      <dgm:spPr/>
    </dgm:pt>
    <dgm:pt modelId="{0FD2EF70-EF73-4A7D-B54C-18DCACD654E7}" type="pres">
      <dgm:prSet presAssocID="{737666C7-FD17-409A-9AD1-FE0D0426755A}" presName="descendantText" presStyleLbl="alignAccFollowNode1" presStyleIdx="2" presStyleCnt="5">
        <dgm:presLayoutVars>
          <dgm:bulletEnabled/>
        </dgm:presLayoutVars>
      </dgm:prSet>
      <dgm:spPr/>
    </dgm:pt>
    <dgm:pt modelId="{D0810416-C8A1-46D0-B642-F8254642894E}" type="pres">
      <dgm:prSet presAssocID="{D64C5FDE-51F8-4BE2-8CDD-8E1F5036D20A}" presName="sp" presStyleCnt="0"/>
      <dgm:spPr/>
    </dgm:pt>
    <dgm:pt modelId="{3AAA6E05-AA1F-44BD-875A-775D4BA76766}" type="pres">
      <dgm:prSet presAssocID="{F7F80B8C-5661-4120-8FFF-F53A4B198AF3}" presName="linNode" presStyleCnt="0"/>
      <dgm:spPr/>
    </dgm:pt>
    <dgm:pt modelId="{630016EB-5792-43C2-97D2-6C15ACD047E7}" type="pres">
      <dgm:prSet presAssocID="{F7F80B8C-5661-4120-8FFF-F53A4B198AF3}" presName="parentText" presStyleLbl="alignNode1" presStyleIdx="3" presStyleCnt="5">
        <dgm:presLayoutVars>
          <dgm:chMax val="1"/>
          <dgm:bulletEnabled/>
        </dgm:presLayoutVars>
      </dgm:prSet>
      <dgm:spPr/>
    </dgm:pt>
    <dgm:pt modelId="{8140F050-5992-4F60-A028-10293FCE85CB}" type="pres">
      <dgm:prSet presAssocID="{F7F80B8C-5661-4120-8FFF-F53A4B198AF3}" presName="descendantText" presStyleLbl="alignAccFollowNode1" presStyleIdx="3" presStyleCnt="5">
        <dgm:presLayoutVars>
          <dgm:bulletEnabled/>
        </dgm:presLayoutVars>
      </dgm:prSet>
      <dgm:spPr/>
    </dgm:pt>
    <dgm:pt modelId="{68455FA7-CAE0-40D1-B08E-2CBCA2829BF2}" type="pres">
      <dgm:prSet presAssocID="{94D98D11-A294-4EF3-A62B-BA123166EBBF}" presName="sp" presStyleCnt="0"/>
      <dgm:spPr/>
    </dgm:pt>
    <dgm:pt modelId="{4E05D7C7-E753-4110-9861-EF49BC436583}" type="pres">
      <dgm:prSet presAssocID="{529BA425-1087-4BA5-9153-807451B1E7A9}" presName="linNode" presStyleCnt="0"/>
      <dgm:spPr/>
    </dgm:pt>
    <dgm:pt modelId="{860B3D35-8451-41CB-8CF6-657DA681E558}" type="pres">
      <dgm:prSet presAssocID="{529BA425-1087-4BA5-9153-807451B1E7A9}" presName="parentText" presStyleLbl="alignNode1" presStyleIdx="4" presStyleCnt="5">
        <dgm:presLayoutVars>
          <dgm:chMax val="1"/>
          <dgm:bulletEnabled/>
        </dgm:presLayoutVars>
      </dgm:prSet>
      <dgm:spPr/>
    </dgm:pt>
    <dgm:pt modelId="{FE62B820-FEC4-44E8-B566-55542A573DA8}" type="pres">
      <dgm:prSet presAssocID="{529BA425-1087-4BA5-9153-807451B1E7A9}" presName="descendantText" presStyleLbl="alignAccFollowNode1" presStyleIdx="4" presStyleCnt="5">
        <dgm:presLayoutVars>
          <dgm:bulletEnabled/>
        </dgm:presLayoutVars>
      </dgm:prSet>
      <dgm:spPr/>
    </dgm:pt>
  </dgm:ptLst>
  <dgm:cxnLst>
    <dgm:cxn modelId="{2795B806-F334-4929-BCA2-7E1921808146}" type="presOf" srcId="{3D333D53-A81E-45FD-842E-D13D6A8B2FBD}" destId="{0FD2EF70-EF73-4A7D-B54C-18DCACD654E7}" srcOrd="0" destOrd="0" presId="urn:microsoft.com/office/officeart/2016/7/layout/VerticalSolidActionList"/>
    <dgm:cxn modelId="{1BAD5F1A-AF14-420C-BE31-95591ACEDFB9}" type="presOf" srcId="{D89855C7-F025-4F42-BADD-BB2572EF3022}" destId="{9D7A4BE2-E802-45DA-B187-30C5C7D30C08}" srcOrd="0" destOrd="0" presId="urn:microsoft.com/office/officeart/2016/7/layout/VerticalSolidActionList"/>
    <dgm:cxn modelId="{D254CB22-EF10-4002-909D-07B3700B95F4}" type="presOf" srcId="{AF85F591-33B9-4A38-B4E8-27F3E30150E3}" destId="{F1EF8F80-585C-45F1-B9DC-601302889A05}" srcOrd="0" destOrd="1" presId="urn:microsoft.com/office/officeart/2016/7/layout/VerticalSolidActionList"/>
    <dgm:cxn modelId="{53FAD82E-FD21-40AD-A4DE-2F954D5DE1F6}" srcId="{799CDD0C-FC6F-4009-A75C-1076762F018C}" destId="{737666C7-FD17-409A-9AD1-FE0D0426755A}" srcOrd="2" destOrd="0" parTransId="{DEC914CE-D38E-4C07-8904-5750ED221AAA}" sibTransId="{D64C5FDE-51F8-4BE2-8CDD-8E1F5036D20A}"/>
    <dgm:cxn modelId="{DDDD6938-3ABB-48E9-B6AA-6AB99C25FCF8}" type="presOf" srcId="{CAEBC5E5-2EA8-474E-84B8-E8090EC1322B}" destId="{8140F050-5992-4F60-A028-10293FCE85CB}" srcOrd="0" destOrd="1" presId="urn:microsoft.com/office/officeart/2016/7/layout/VerticalSolidActionList"/>
    <dgm:cxn modelId="{55887147-FB30-443D-B0E6-46D29D00F29E}" type="presOf" srcId="{A341A368-196A-4D72-A945-AE915ED68B55}" destId="{F1EF8F80-585C-45F1-B9DC-601302889A05}" srcOrd="0" destOrd="0" presId="urn:microsoft.com/office/officeart/2016/7/layout/VerticalSolidActionList"/>
    <dgm:cxn modelId="{97D5A46A-A23B-4A5F-A8A0-A167D8607C8E}" type="presOf" srcId="{C08C6BBB-6924-4422-B86F-7E3700441275}" destId="{8140F050-5992-4F60-A028-10293FCE85CB}" srcOrd="0" destOrd="0" presId="urn:microsoft.com/office/officeart/2016/7/layout/VerticalSolidActionList"/>
    <dgm:cxn modelId="{9C9C636F-E40B-4A3A-86AC-5A2C34A5D027}" type="presOf" srcId="{737666C7-FD17-409A-9AD1-FE0D0426755A}" destId="{A4ACDF10-AB81-4BEB-86A9-55BAF7406091}" srcOrd="0" destOrd="0" presId="urn:microsoft.com/office/officeart/2016/7/layout/VerticalSolidActionList"/>
    <dgm:cxn modelId="{16D2975A-9C60-428C-AD5A-049B95954EAC}" type="presOf" srcId="{F7F80B8C-5661-4120-8FFF-F53A4B198AF3}" destId="{630016EB-5792-43C2-97D2-6C15ACD047E7}" srcOrd="0" destOrd="0" presId="urn:microsoft.com/office/officeart/2016/7/layout/VerticalSolidActionList"/>
    <dgm:cxn modelId="{564F5281-F94B-4970-89AD-9294F5DB4D95}" srcId="{F7F80B8C-5661-4120-8FFF-F53A4B198AF3}" destId="{CAEBC5E5-2EA8-474E-84B8-E8090EC1322B}" srcOrd="1" destOrd="0" parTransId="{D92D06BE-B9D5-478D-B954-04C8845FB51E}" sibTransId="{506E5AAF-FA40-41BD-93A8-766D9CC1E1E1}"/>
    <dgm:cxn modelId="{47400686-AFBB-4E73-B552-390FA6480D77}" srcId="{799CDD0C-FC6F-4009-A75C-1076762F018C}" destId="{D89855C7-F025-4F42-BADD-BB2572EF3022}" srcOrd="1" destOrd="0" parTransId="{75AC5854-D2FF-4D55-B2DF-B6C71D1465FB}" sibTransId="{60123612-CA99-4438-9FFA-24C6EFA5216F}"/>
    <dgm:cxn modelId="{2F97E38D-885E-4003-A2F9-ADD8779A7AC1}" srcId="{F7F80B8C-5661-4120-8FFF-F53A4B198AF3}" destId="{C08C6BBB-6924-4422-B86F-7E3700441275}" srcOrd="0" destOrd="0" parTransId="{3DE7C0DB-34E0-4405-98E3-E6C39FB62AB8}" sibTransId="{F1F6065B-0258-4B1E-AF73-36D89B69A1CB}"/>
    <dgm:cxn modelId="{9DEDC594-3F9D-489C-A267-6395A163C2BA}" type="presOf" srcId="{1B02BBFE-C302-48FC-9082-4E2408FC71C1}" destId="{71DAFECC-3D67-4027-85A6-E41B21B8AE49}" srcOrd="0" destOrd="0" presId="urn:microsoft.com/office/officeart/2016/7/layout/VerticalSolidActionList"/>
    <dgm:cxn modelId="{6416319B-1A98-4DB8-B0D7-977AC57F8FA7}" srcId="{737666C7-FD17-409A-9AD1-FE0D0426755A}" destId="{3D333D53-A81E-45FD-842E-D13D6A8B2FBD}" srcOrd="0" destOrd="0" parTransId="{A310D17A-DD77-41F2-8AB2-DC688C4111BD}" sibTransId="{8D3A47AC-7DEE-48EE-AFC3-5E570ADB222E}"/>
    <dgm:cxn modelId="{0E378CA3-79C5-46C6-AF82-D95CAF4E17B9}" type="presOf" srcId="{750B93E9-D5C8-4880-B872-9C3EA401EEEA}" destId="{FE62B820-FEC4-44E8-B566-55542A573DA8}" srcOrd="0" destOrd="0" presId="urn:microsoft.com/office/officeart/2016/7/layout/VerticalSolidActionList"/>
    <dgm:cxn modelId="{D37107AD-BC9B-4B98-8C57-6479E82ADE7B}" srcId="{799CDD0C-FC6F-4009-A75C-1076762F018C}" destId="{F7F80B8C-5661-4120-8FFF-F53A4B198AF3}" srcOrd="3" destOrd="0" parTransId="{63607353-5B8B-45D4-82D8-648AC74262F5}" sibTransId="{94D98D11-A294-4EF3-A62B-BA123166EBBF}"/>
    <dgm:cxn modelId="{0B51EDAE-E70A-425A-8816-4639BDE0357F}" srcId="{B7029ECA-6180-4BFA-A159-E3CBE35BC34C}" destId="{1B02BBFE-C302-48FC-9082-4E2408FC71C1}" srcOrd="0" destOrd="0" parTransId="{F173C468-E860-4253-8CDA-028057125FE6}" sibTransId="{8AB02539-4A77-4B32-95B2-43DB03C8D7A3}"/>
    <dgm:cxn modelId="{6C6793B2-1454-4B79-9DE0-7FD4F14C1B30}" type="presOf" srcId="{B7029ECA-6180-4BFA-A159-E3CBE35BC34C}" destId="{803415A8-A3F5-4839-A01C-81A550069744}" srcOrd="0" destOrd="0" presId="urn:microsoft.com/office/officeart/2016/7/layout/VerticalSolidActionList"/>
    <dgm:cxn modelId="{23E6CFB5-7F91-4905-9EA7-4B8DAC5635D8}" srcId="{799CDD0C-FC6F-4009-A75C-1076762F018C}" destId="{B7029ECA-6180-4BFA-A159-E3CBE35BC34C}" srcOrd="0" destOrd="0" parTransId="{48E7319F-B4F6-45C4-B58E-EDEF44D62D5B}" sibTransId="{B5F835D5-1CBE-4F1D-B798-DA9E54DE0EB5}"/>
    <dgm:cxn modelId="{3FB4E8B7-82BE-425B-BA6C-44D7B7E4D329}" srcId="{529BA425-1087-4BA5-9153-807451B1E7A9}" destId="{750B93E9-D5C8-4880-B872-9C3EA401EEEA}" srcOrd="0" destOrd="0" parTransId="{4557D527-93D5-4E8E-95E6-AB8E76BACCE5}" sibTransId="{2EEC5610-DD19-4EB0-87B9-05A0916D993F}"/>
    <dgm:cxn modelId="{0CDB4BC8-AB39-46C1-AC45-6198C7173867}" srcId="{D89855C7-F025-4F42-BADD-BB2572EF3022}" destId="{A341A368-196A-4D72-A945-AE915ED68B55}" srcOrd="0" destOrd="0" parTransId="{D5513B85-8A9B-4B12-A60C-279535E2E0E2}" sibTransId="{014498AE-98A4-4BCC-8FDB-1D8691345641}"/>
    <dgm:cxn modelId="{3DCDC6D0-A296-4275-816F-4105813E5F34}" srcId="{D89855C7-F025-4F42-BADD-BB2572EF3022}" destId="{AF85F591-33B9-4A38-B4E8-27F3E30150E3}" srcOrd="1" destOrd="0" parTransId="{A2131A4F-E83C-41B4-AA1C-63CBA2BA6F57}" sibTransId="{59C1029C-216C-41FE-803B-924BC982CF54}"/>
    <dgm:cxn modelId="{47E7AEE2-F1E6-452D-9AEF-189335A39F1E}" type="presOf" srcId="{799CDD0C-FC6F-4009-A75C-1076762F018C}" destId="{905B4282-5EDE-4E77-B40E-3E1AFAFCC3D0}" srcOrd="0" destOrd="0" presId="urn:microsoft.com/office/officeart/2016/7/layout/VerticalSolidActionList"/>
    <dgm:cxn modelId="{CDD1D7F3-83A3-459E-A576-A362AFCB9FF9}" srcId="{799CDD0C-FC6F-4009-A75C-1076762F018C}" destId="{529BA425-1087-4BA5-9153-807451B1E7A9}" srcOrd="4" destOrd="0" parTransId="{E9C8111A-89FF-4CEE-B272-B60352890B3D}" sibTransId="{ABD05A40-2957-4F9F-8815-EF05974ABE36}"/>
    <dgm:cxn modelId="{9E1EEEFC-16C9-463D-B155-844DE710CC13}" type="presOf" srcId="{529BA425-1087-4BA5-9153-807451B1E7A9}" destId="{860B3D35-8451-41CB-8CF6-657DA681E558}" srcOrd="0" destOrd="0" presId="urn:microsoft.com/office/officeart/2016/7/layout/VerticalSolidActionList"/>
    <dgm:cxn modelId="{149C5583-62DB-449D-9264-2EDDA24EE748}" type="presParOf" srcId="{905B4282-5EDE-4E77-B40E-3E1AFAFCC3D0}" destId="{8FE53AE8-22CB-4320-A785-4B66DF0043DD}" srcOrd="0" destOrd="0" presId="urn:microsoft.com/office/officeart/2016/7/layout/VerticalSolidActionList"/>
    <dgm:cxn modelId="{CABBBB34-8B5E-4075-B405-346763FD7E83}" type="presParOf" srcId="{8FE53AE8-22CB-4320-A785-4B66DF0043DD}" destId="{803415A8-A3F5-4839-A01C-81A550069744}" srcOrd="0" destOrd="0" presId="urn:microsoft.com/office/officeart/2016/7/layout/VerticalSolidActionList"/>
    <dgm:cxn modelId="{6BC06F51-AAA5-4C9E-9FD7-8DE3C20A1C1A}" type="presParOf" srcId="{8FE53AE8-22CB-4320-A785-4B66DF0043DD}" destId="{71DAFECC-3D67-4027-85A6-E41B21B8AE49}" srcOrd="1" destOrd="0" presId="urn:microsoft.com/office/officeart/2016/7/layout/VerticalSolidActionList"/>
    <dgm:cxn modelId="{5A204958-972C-41C1-A9E4-9069383E4A06}" type="presParOf" srcId="{905B4282-5EDE-4E77-B40E-3E1AFAFCC3D0}" destId="{D2F7AB87-02CB-48F2-9AFC-65014542B9D7}" srcOrd="1" destOrd="0" presId="urn:microsoft.com/office/officeart/2016/7/layout/VerticalSolidActionList"/>
    <dgm:cxn modelId="{616D11FB-5199-4AFF-809D-A95D276507AD}" type="presParOf" srcId="{905B4282-5EDE-4E77-B40E-3E1AFAFCC3D0}" destId="{11F9A90B-592E-4778-A94A-FF6EF3006C60}" srcOrd="2" destOrd="0" presId="urn:microsoft.com/office/officeart/2016/7/layout/VerticalSolidActionList"/>
    <dgm:cxn modelId="{7B74A071-8D77-4020-B526-55BB7FE09941}" type="presParOf" srcId="{11F9A90B-592E-4778-A94A-FF6EF3006C60}" destId="{9D7A4BE2-E802-45DA-B187-30C5C7D30C08}" srcOrd="0" destOrd="0" presId="urn:microsoft.com/office/officeart/2016/7/layout/VerticalSolidActionList"/>
    <dgm:cxn modelId="{579DE078-0DFC-49FC-87A6-8E5A9BB5A701}" type="presParOf" srcId="{11F9A90B-592E-4778-A94A-FF6EF3006C60}" destId="{F1EF8F80-585C-45F1-B9DC-601302889A05}" srcOrd="1" destOrd="0" presId="urn:microsoft.com/office/officeart/2016/7/layout/VerticalSolidActionList"/>
    <dgm:cxn modelId="{BAE783EE-0F73-4399-A144-125658141289}" type="presParOf" srcId="{905B4282-5EDE-4E77-B40E-3E1AFAFCC3D0}" destId="{F9EFA458-3856-4ADE-8044-D973F6936F28}" srcOrd="3" destOrd="0" presId="urn:microsoft.com/office/officeart/2016/7/layout/VerticalSolidActionList"/>
    <dgm:cxn modelId="{0A25A303-2D11-4656-A801-820C3B8B251F}" type="presParOf" srcId="{905B4282-5EDE-4E77-B40E-3E1AFAFCC3D0}" destId="{2B3FCA39-4956-4B4E-8990-B796FE00134C}" srcOrd="4" destOrd="0" presId="urn:microsoft.com/office/officeart/2016/7/layout/VerticalSolidActionList"/>
    <dgm:cxn modelId="{CF281C5A-AB71-44BB-AC32-7B45136E97F9}" type="presParOf" srcId="{2B3FCA39-4956-4B4E-8990-B796FE00134C}" destId="{A4ACDF10-AB81-4BEB-86A9-55BAF7406091}" srcOrd="0" destOrd="0" presId="urn:microsoft.com/office/officeart/2016/7/layout/VerticalSolidActionList"/>
    <dgm:cxn modelId="{5BCD51E3-3ACF-45DC-AEC4-BD032090F6C5}" type="presParOf" srcId="{2B3FCA39-4956-4B4E-8990-B796FE00134C}" destId="{0FD2EF70-EF73-4A7D-B54C-18DCACD654E7}" srcOrd="1" destOrd="0" presId="urn:microsoft.com/office/officeart/2016/7/layout/VerticalSolidActionList"/>
    <dgm:cxn modelId="{25D69052-E2A2-4C9E-AE84-5E1ED6AC45F8}" type="presParOf" srcId="{905B4282-5EDE-4E77-B40E-3E1AFAFCC3D0}" destId="{D0810416-C8A1-46D0-B642-F8254642894E}" srcOrd="5" destOrd="0" presId="urn:microsoft.com/office/officeart/2016/7/layout/VerticalSolidActionList"/>
    <dgm:cxn modelId="{26B4752A-79BB-41A8-A162-C1ADFDFEF509}" type="presParOf" srcId="{905B4282-5EDE-4E77-B40E-3E1AFAFCC3D0}" destId="{3AAA6E05-AA1F-44BD-875A-775D4BA76766}" srcOrd="6" destOrd="0" presId="urn:microsoft.com/office/officeart/2016/7/layout/VerticalSolidActionList"/>
    <dgm:cxn modelId="{B92DFC26-4F15-4ADC-951E-61733EFE9EB8}" type="presParOf" srcId="{3AAA6E05-AA1F-44BD-875A-775D4BA76766}" destId="{630016EB-5792-43C2-97D2-6C15ACD047E7}" srcOrd="0" destOrd="0" presId="urn:microsoft.com/office/officeart/2016/7/layout/VerticalSolidActionList"/>
    <dgm:cxn modelId="{2095C9C6-E516-4A79-B3D6-A74B7F15A0F1}" type="presParOf" srcId="{3AAA6E05-AA1F-44BD-875A-775D4BA76766}" destId="{8140F050-5992-4F60-A028-10293FCE85CB}" srcOrd="1" destOrd="0" presId="urn:microsoft.com/office/officeart/2016/7/layout/VerticalSolidActionList"/>
    <dgm:cxn modelId="{7AEC4C7E-4EAE-4350-A3D3-CC626E011D28}" type="presParOf" srcId="{905B4282-5EDE-4E77-B40E-3E1AFAFCC3D0}" destId="{68455FA7-CAE0-40D1-B08E-2CBCA2829BF2}" srcOrd="7" destOrd="0" presId="urn:microsoft.com/office/officeart/2016/7/layout/VerticalSolidActionList"/>
    <dgm:cxn modelId="{276917CE-8912-4E2D-9327-567CCD231EA8}" type="presParOf" srcId="{905B4282-5EDE-4E77-B40E-3E1AFAFCC3D0}" destId="{4E05D7C7-E753-4110-9861-EF49BC436583}" srcOrd="8" destOrd="0" presId="urn:microsoft.com/office/officeart/2016/7/layout/VerticalSolidActionList"/>
    <dgm:cxn modelId="{41F74BCA-C444-4882-8727-9A6FBB60B8B1}" type="presParOf" srcId="{4E05D7C7-E753-4110-9861-EF49BC436583}" destId="{860B3D35-8451-41CB-8CF6-657DA681E558}" srcOrd="0" destOrd="0" presId="urn:microsoft.com/office/officeart/2016/7/layout/VerticalSolidActionList"/>
    <dgm:cxn modelId="{2FCC7C4B-DE8B-48FD-9352-9D79DD714D42}" type="presParOf" srcId="{4E05D7C7-E753-4110-9861-EF49BC436583}" destId="{FE62B820-FEC4-44E8-B566-55542A573DA8}" srcOrd="1" destOrd="0" presId="urn:microsoft.com/office/officeart/2016/7/layout/VerticalSolidAction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9CDD0C-FC6F-4009-A75C-1076762F018C}"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B7029ECA-6180-4BFA-A159-E3CBE35BC34C}">
      <dgm:prSet custT="1"/>
      <dgm:spPr>
        <a:solidFill>
          <a:srgbClr val="0078D4"/>
        </a:solidFill>
      </dgm:spPr>
      <dgm:t>
        <a:bodyPr/>
        <a:lstStyle/>
        <a:p>
          <a:r>
            <a:rPr lang="en-US" sz="1300" b="0" dirty="0">
              <a:latin typeface="+mj-lt"/>
            </a:rPr>
            <a:t>Aggregate</a:t>
          </a:r>
        </a:p>
      </dgm:t>
    </dgm:pt>
    <dgm:pt modelId="{48E7319F-B4F6-45C4-B58E-EDEF44D62D5B}" type="parTrans" cxnId="{23E6CFB5-7F91-4905-9EA7-4B8DAC5635D8}">
      <dgm:prSet/>
      <dgm:spPr/>
      <dgm:t>
        <a:bodyPr/>
        <a:lstStyle/>
        <a:p>
          <a:endParaRPr lang="en-US"/>
        </a:p>
      </dgm:t>
    </dgm:pt>
    <dgm:pt modelId="{B5F835D5-1CBE-4F1D-B798-DA9E54DE0EB5}" type="sibTrans" cxnId="{23E6CFB5-7F91-4905-9EA7-4B8DAC5635D8}">
      <dgm:prSet/>
      <dgm:spPr/>
      <dgm:t>
        <a:bodyPr/>
        <a:lstStyle/>
        <a:p>
          <a:endParaRPr lang="en-US"/>
        </a:p>
      </dgm:t>
    </dgm:pt>
    <dgm:pt modelId="{1B02BBFE-C302-48FC-9082-4E2408FC71C1}">
      <dgm:prSet custT="1"/>
      <dgm:spPr>
        <a:solidFill>
          <a:schemeClr val="bg2">
            <a:lumMod val="95000"/>
            <a:alpha val="90000"/>
          </a:schemeClr>
        </a:solidFill>
      </dgm:spPr>
      <dgm:t>
        <a:bodyPr/>
        <a:lstStyle/>
        <a:p>
          <a:r>
            <a:rPr lang="en-US" sz="1400" dirty="0"/>
            <a:t>Collect all historical adverse events from 2019-2021</a:t>
          </a:r>
        </a:p>
      </dgm:t>
    </dgm:pt>
    <dgm:pt modelId="{F173C468-E860-4253-8CDA-028057125FE6}" type="parTrans" cxnId="{0B51EDAE-E70A-425A-8816-4639BDE0357F}">
      <dgm:prSet/>
      <dgm:spPr/>
      <dgm:t>
        <a:bodyPr/>
        <a:lstStyle/>
        <a:p>
          <a:endParaRPr lang="en-US"/>
        </a:p>
      </dgm:t>
    </dgm:pt>
    <dgm:pt modelId="{8AB02539-4A77-4B32-95B2-43DB03C8D7A3}" type="sibTrans" cxnId="{0B51EDAE-E70A-425A-8816-4639BDE0357F}">
      <dgm:prSet/>
      <dgm:spPr/>
      <dgm:t>
        <a:bodyPr/>
        <a:lstStyle/>
        <a:p>
          <a:endParaRPr lang="en-US"/>
        </a:p>
      </dgm:t>
    </dgm:pt>
    <dgm:pt modelId="{D89855C7-F025-4F42-BADD-BB2572EF3022}">
      <dgm:prSet custT="1"/>
      <dgm:spPr>
        <a:solidFill>
          <a:srgbClr val="0078D4"/>
        </a:solidFill>
      </dgm:spPr>
      <dgm:t>
        <a:bodyPr/>
        <a:lstStyle/>
        <a:p>
          <a:r>
            <a:rPr lang="en-US" sz="1300" b="0" dirty="0">
              <a:latin typeface="+mj-lt"/>
            </a:rPr>
            <a:t>Join</a:t>
          </a:r>
        </a:p>
      </dgm:t>
    </dgm:pt>
    <dgm:pt modelId="{75AC5854-D2FF-4D55-B2DF-B6C71D1465FB}" type="parTrans" cxnId="{47400686-AFBB-4E73-B552-390FA6480D77}">
      <dgm:prSet/>
      <dgm:spPr/>
      <dgm:t>
        <a:bodyPr/>
        <a:lstStyle/>
        <a:p>
          <a:endParaRPr lang="en-US"/>
        </a:p>
      </dgm:t>
    </dgm:pt>
    <dgm:pt modelId="{60123612-CA99-4438-9FFA-24C6EFA5216F}" type="sibTrans" cxnId="{47400686-AFBB-4E73-B552-390FA6480D77}">
      <dgm:prSet/>
      <dgm:spPr/>
      <dgm:t>
        <a:bodyPr/>
        <a:lstStyle/>
        <a:p>
          <a:endParaRPr lang="en-US"/>
        </a:p>
      </dgm:t>
    </dgm:pt>
    <dgm:pt modelId="{A341A368-196A-4D72-A945-AE915ED68B55}">
      <dgm:prSet custT="1"/>
      <dgm:spPr>
        <a:solidFill>
          <a:schemeClr val="bg2">
            <a:lumMod val="95000"/>
            <a:alpha val="90000"/>
          </a:schemeClr>
        </a:solidFill>
      </dgm:spPr>
      <dgm:t>
        <a:bodyPr/>
        <a:lstStyle/>
        <a:p>
          <a:r>
            <a:rPr lang="en-US" sz="1400" dirty="0"/>
            <a:t>Join relevant tables on </a:t>
          </a:r>
          <a:r>
            <a:rPr lang="en-US" sz="1400" dirty="0" err="1"/>
            <a:t>primaryid</a:t>
          </a:r>
          <a:r>
            <a:rPr lang="en-US" sz="1400" dirty="0"/>
            <a:t> and </a:t>
          </a:r>
          <a:r>
            <a:rPr lang="en-US" sz="1400" dirty="0" err="1"/>
            <a:t>caseid</a:t>
          </a:r>
          <a:endParaRPr lang="en-US" sz="1400" dirty="0"/>
        </a:p>
      </dgm:t>
    </dgm:pt>
    <dgm:pt modelId="{D5513B85-8A9B-4B12-A60C-279535E2E0E2}" type="parTrans" cxnId="{0CDB4BC8-AB39-46C1-AC45-6198C7173867}">
      <dgm:prSet/>
      <dgm:spPr/>
      <dgm:t>
        <a:bodyPr/>
        <a:lstStyle/>
        <a:p>
          <a:endParaRPr lang="en-US"/>
        </a:p>
      </dgm:t>
    </dgm:pt>
    <dgm:pt modelId="{014498AE-98A4-4BCC-8FDB-1D8691345641}" type="sibTrans" cxnId="{0CDB4BC8-AB39-46C1-AC45-6198C7173867}">
      <dgm:prSet/>
      <dgm:spPr/>
      <dgm:t>
        <a:bodyPr/>
        <a:lstStyle/>
        <a:p>
          <a:endParaRPr lang="en-US"/>
        </a:p>
      </dgm:t>
    </dgm:pt>
    <dgm:pt modelId="{46EBE938-7186-4839-A6AA-7F4930E41150}">
      <dgm:prSet custT="1"/>
      <dgm:spPr>
        <a:solidFill>
          <a:srgbClr val="0078D4"/>
        </a:solidFill>
      </dgm:spPr>
      <dgm:t>
        <a:bodyPr/>
        <a:lstStyle/>
        <a:p>
          <a:r>
            <a:rPr lang="en-US" sz="1300" b="0" dirty="0">
              <a:latin typeface="+mj-lt"/>
            </a:rPr>
            <a:t>Pre-processing</a:t>
          </a:r>
        </a:p>
      </dgm:t>
    </dgm:pt>
    <dgm:pt modelId="{7D16232E-F1C8-4EC0-9EF0-F34F08AC1E7B}" type="parTrans" cxnId="{094F9660-234D-4BD8-8BA1-C556E0D426BC}">
      <dgm:prSet/>
      <dgm:spPr/>
      <dgm:t>
        <a:bodyPr/>
        <a:lstStyle/>
        <a:p>
          <a:endParaRPr lang="en-US"/>
        </a:p>
      </dgm:t>
    </dgm:pt>
    <dgm:pt modelId="{8396F0D2-AE98-4E01-A79F-B19829CF705F}" type="sibTrans" cxnId="{094F9660-234D-4BD8-8BA1-C556E0D426BC}">
      <dgm:prSet/>
      <dgm:spPr/>
      <dgm:t>
        <a:bodyPr/>
        <a:lstStyle/>
        <a:p>
          <a:endParaRPr lang="en-US"/>
        </a:p>
      </dgm:t>
    </dgm:pt>
    <dgm:pt modelId="{682108C6-7AAA-44A5-919E-460FD0129D00}">
      <dgm:prSet custT="1"/>
      <dgm:spPr>
        <a:solidFill>
          <a:schemeClr val="bg2">
            <a:lumMod val="95000"/>
            <a:alpha val="90000"/>
          </a:schemeClr>
        </a:solidFill>
      </dgm:spPr>
      <dgm:t>
        <a:bodyPr/>
        <a:lstStyle/>
        <a:p>
          <a:r>
            <a:rPr lang="en-US" sz="1400" dirty="0"/>
            <a:t>Drop NULL values, recode features</a:t>
          </a:r>
        </a:p>
        <a:p>
          <a:r>
            <a:rPr lang="en-US" sz="1400" dirty="0"/>
            <a:t>Modify target variable (</a:t>
          </a:r>
          <a:r>
            <a:rPr lang="en-US" sz="1400" dirty="0" err="1"/>
            <a:t>outc_cod</a:t>
          </a:r>
          <a:r>
            <a:rPr lang="en-US" sz="1400" dirty="0"/>
            <a:t>) = Death</a:t>
          </a:r>
        </a:p>
      </dgm:t>
    </dgm:pt>
    <dgm:pt modelId="{55D2D761-975B-4D78-AE37-6123CE9DAC56}" type="parTrans" cxnId="{3D7BF21B-9584-4F27-957D-54B5AB082127}">
      <dgm:prSet/>
      <dgm:spPr/>
      <dgm:t>
        <a:bodyPr/>
        <a:lstStyle/>
        <a:p>
          <a:endParaRPr lang="en-US"/>
        </a:p>
      </dgm:t>
    </dgm:pt>
    <dgm:pt modelId="{F5A4C184-CB90-4263-9501-6CD63189F9AD}" type="sibTrans" cxnId="{3D7BF21B-9584-4F27-957D-54B5AB082127}">
      <dgm:prSet/>
      <dgm:spPr/>
      <dgm:t>
        <a:bodyPr/>
        <a:lstStyle/>
        <a:p>
          <a:endParaRPr lang="en-US"/>
        </a:p>
      </dgm:t>
    </dgm:pt>
    <dgm:pt modelId="{529BA425-1087-4BA5-9153-807451B1E7A9}">
      <dgm:prSet custT="1"/>
      <dgm:spPr>
        <a:solidFill>
          <a:srgbClr val="0078D4"/>
        </a:solidFill>
      </dgm:spPr>
      <dgm:t>
        <a:bodyPr/>
        <a:lstStyle/>
        <a:p>
          <a:r>
            <a:rPr lang="en-US" sz="1300" b="0" dirty="0">
              <a:latin typeface="+mj-lt"/>
            </a:rPr>
            <a:t>Build Baseline</a:t>
          </a:r>
        </a:p>
      </dgm:t>
    </dgm:pt>
    <dgm:pt modelId="{E9C8111A-89FF-4CEE-B272-B60352890B3D}" type="parTrans" cxnId="{CDD1D7F3-83A3-459E-A576-A362AFCB9FF9}">
      <dgm:prSet/>
      <dgm:spPr/>
      <dgm:t>
        <a:bodyPr/>
        <a:lstStyle/>
        <a:p>
          <a:endParaRPr lang="en-US"/>
        </a:p>
      </dgm:t>
    </dgm:pt>
    <dgm:pt modelId="{ABD05A40-2957-4F9F-8815-EF05974ABE36}" type="sibTrans" cxnId="{CDD1D7F3-83A3-459E-A576-A362AFCB9FF9}">
      <dgm:prSet/>
      <dgm:spPr/>
      <dgm:t>
        <a:bodyPr/>
        <a:lstStyle/>
        <a:p>
          <a:endParaRPr lang="en-US"/>
        </a:p>
      </dgm:t>
    </dgm:pt>
    <dgm:pt modelId="{547E3DEF-EDE4-4102-AFC0-166B42B8FBE2}">
      <dgm:prSet custT="1"/>
      <dgm:spPr>
        <a:solidFill>
          <a:schemeClr val="bg2">
            <a:lumMod val="95000"/>
            <a:alpha val="90000"/>
          </a:schemeClr>
        </a:solidFill>
      </dgm:spPr>
      <dgm:t>
        <a:bodyPr/>
        <a:lstStyle/>
        <a:p>
          <a:r>
            <a:rPr lang="en-US" sz="1400" dirty="0"/>
            <a:t>Encode categorical variables as new features</a:t>
          </a:r>
        </a:p>
        <a:p>
          <a:r>
            <a:rPr lang="en-US" sz="1400" dirty="0"/>
            <a:t>Scale data</a:t>
          </a:r>
        </a:p>
      </dgm:t>
    </dgm:pt>
    <dgm:pt modelId="{3B69EAB6-2603-46E3-B134-DB2786405C5C}" type="parTrans" cxnId="{A9A15735-0294-409B-88E4-33FCD3524E76}">
      <dgm:prSet/>
      <dgm:spPr/>
      <dgm:t>
        <a:bodyPr/>
        <a:lstStyle/>
        <a:p>
          <a:endParaRPr lang="en-US"/>
        </a:p>
      </dgm:t>
    </dgm:pt>
    <dgm:pt modelId="{03E99624-90CD-46D2-8E0B-4EA4A0FA3A98}" type="sibTrans" cxnId="{A9A15735-0294-409B-88E4-33FCD3524E76}">
      <dgm:prSet/>
      <dgm:spPr/>
      <dgm:t>
        <a:bodyPr/>
        <a:lstStyle/>
        <a:p>
          <a:endParaRPr lang="en-US"/>
        </a:p>
      </dgm:t>
    </dgm:pt>
    <dgm:pt modelId="{C7C68469-C054-4128-B43B-6AFF13EBF4F2}">
      <dgm:prSet custT="1"/>
      <dgm:spPr>
        <a:solidFill>
          <a:schemeClr val="bg2">
            <a:lumMod val="95000"/>
            <a:alpha val="90000"/>
          </a:schemeClr>
        </a:solidFill>
      </dgm:spPr>
      <dgm:t>
        <a:bodyPr/>
        <a:lstStyle/>
        <a:p>
          <a:r>
            <a:rPr lang="en-US" sz="1400" dirty="0"/>
            <a:t>Filter on Adverse Events reported &gt;= 01/01/2019</a:t>
          </a:r>
        </a:p>
      </dgm:t>
    </dgm:pt>
    <dgm:pt modelId="{8BAB7E23-3859-414D-AF51-05D1C46CEAE1}" type="parTrans" cxnId="{329D53D4-E834-4A2D-B613-02594379FAD5}">
      <dgm:prSet/>
      <dgm:spPr/>
      <dgm:t>
        <a:bodyPr/>
        <a:lstStyle/>
        <a:p>
          <a:endParaRPr lang="en-US"/>
        </a:p>
      </dgm:t>
    </dgm:pt>
    <dgm:pt modelId="{4C40AE22-532B-42B2-982E-8C31F21E3BCD}" type="sibTrans" cxnId="{329D53D4-E834-4A2D-B613-02594379FAD5}">
      <dgm:prSet/>
      <dgm:spPr/>
      <dgm:t>
        <a:bodyPr/>
        <a:lstStyle/>
        <a:p>
          <a:endParaRPr lang="en-US"/>
        </a:p>
      </dgm:t>
    </dgm:pt>
    <dgm:pt modelId="{1EDDEB13-30F6-44A3-9CE1-0DEFD8134037}">
      <dgm:prSet custT="1"/>
      <dgm:spPr>
        <a:solidFill>
          <a:srgbClr val="0078D4"/>
        </a:solidFill>
      </dgm:spPr>
      <dgm:t>
        <a:bodyPr/>
        <a:lstStyle/>
        <a:p>
          <a:r>
            <a:rPr lang="en-US" sz="1300" b="0" dirty="0">
              <a:latin typeface="+mj-lt"/>
            </a:rPr>
            <a:t>Tune </a:t>
          </a:r>
        </a:p>
        <a:p>
          <a:r>
            <a:rPr lang="en-US" sz="1300" b="0" dirty="0">
              <a:latin typeface="+mj-lt"/>
            </a:rPr>
            <a:t>Model</a:t>
          </a:r>
        </a:p>
      </dgm:t>
    </dgm:pt>
    <dgm:pt modelId="{06F617DC-64CC-4908-A0E7-D85FD24CC1B7}" type="parTrans" cxnId="{0D5B6735-E3F1-4F8B-B36D-A3388FC75AEF}">
      <dgm:prSet/>
      <dgm:spPr/>
      <dgm:t>
        <a:bodyPr/>
        <a:lstStyle/>
        <a:p>
          <a:endParaRPr lang="en-US"/>
        </a:p>
      </dgm:t>
    </dgm:pt>
    <dgm:pt modelId="{90592546-F7C6-40BF-A187-DBD464B2C58E}" type="sibTrans" cxnId="{0D5B6735-E3F1-4F8B-B36D-A3388FC75AEF}">
      <dgm:prSet/>
      <dgm:spPr/>
      <dgm:t>
        <a:bodyPr/>
        <a:lstStyle/>
        <a:p>
          <a:endParaRPr lang="en-US"/>
        </a:p>
      </dgm:t>
    </dgm:pt>
    <dgm:pt modelId="{5A6C0516-8C30-41EB-B208-F689132B691D}">
      <dgm:prSet custT="1"/>
      <dgm:spPr>
        <a:solidFill>
          <a:schemeClr val="bg2">
            <a:lumMod val="95000"/>
            <a:alpha val="90000"/>
          </a:schemeClr>
        </a:solidFill>
      </dgm:spPr>
      <dgm:t>
        <a:bodyPr/>
        <a:lstStyle/>
        <a:p>
          <a:r>
            <a:rPr lang="en-US" sz="1400" dirty="0"/>
            <a:t>Select best models (top 3)</a:t>
          </a:r>
        </a:p>
        <a:p>
          <a:r>
            <a:rPr lang="en-US" sz="1400" dirty="0"/>
            <a:t>Hyperparameter tuning</a:t>
          </a:r>
        </a:p>
      </dgm:t>
    </dgm:pt>
    <dgm:pt modelId="{FAB6436F-472E-425C-B9E5-7686E758AED7}" type="parTrans" cxnId="{F8093943-5B31-4E9F-86AF-8F29213726EF}">
      <dgm:prSet/>
      <dgm:spPr/>
      <dgm:t>
        <a:bodyPr/>
        <a:lstStyle/>
        <a:p>
          <a:endParaRPr lang="en-US"/>
        </a:p>
      </dgm:t>
    </dgm:pt>
    <dgm:pt modelId="{164A76DD-B32C-405F-8A2E-93B013F618A9}" type="sibTrans" cxnId="{F8093943-5B31-4E9F-86AF-8F29213726EF}">
      <dgm:prSet/>
      <dgm:spPr/>
      <dgm:t>
        <a:bodyPr/>
        <a:lstStyle/>
        <a:p>
          <a:endParaRPr lang="en-US"/>
        </a:p>
      </dgm:t>
    </dgm:pt>
    <dgm:pt modelId="{9D7ADFC9-C816-4575-99CA-17C2946EDE5C}">
      <dgm:prSet custT="1"/>
      <dgm:spPr>
        <a:solidFill>
          <a:srgbClr val="0078D4"/>
        </a:solidFill>
      </dgm:spPr>
      <dgm:t>
        <a:bodyPr/>
        <a:lstStyle/>
        <a:p>
          <a:r>
            <a:rPr lang="en-US" sz="1300" b="0">
              <a:latin typeface="+mj-lt"/>
            </a:rPr>
            <a:t>Feature Engineering</a:t>
          </a:r>
          <a:endParaRPr lang="en-US" sz="1300" b="0" dirty="0">
            <a:latin typeface="+mj-lt"/>
          </a:endParaRPr>
        </a:p>
      </dgm:t>
    </dgm:pt>
    <dgm:pt modelId="{003D0DC6-9EA8-4747-BB74-C813F165689F}" type="parTrans" cxnId="{1EC9C6B7-D906-48A3-A89D-785924F597E2}">
      <dgm:prSet/>
      <dgm:spPr/>
      <dgm:t>
        <a:bodyPr/>
        <a:lstStyle/>
        <a:p>
          <a:endParaRPr lang="en-US"/>
        </a:p>
      </dgm:t>
    </dgm:pt>
    <dgm:pt modelId="{FB5DB5C1-BC89-45F9-B5BD-22BBE8CAFF90}" type="sibTrans" cxnId="{1EC9C6B7-D906-48A3-A89D-785924F597E2}">
      <dgm:prSet/>
      <dgm:spPr/>
      <dgm:t>
        <a:bodyPr/>
        <a:lstStyle/>
        <a:p>
          <a:endParaRPr lang="en-US"/>
        </a:p>
      </dgm:t>
    </dgm:pt>
    <dgm:pt modelId="{580DA02C-17BF-4CE4-B7EA-7C257D38B6B8}">
      <dgm:prSet custT="1"/>
      <dgm:spPr/>
      <dgm:t>
        <a:bodyPr/>
        <a:lstStyle/>
        <a:p>
          <a:r>
            <a:rPr lang="en-US" sz="1400" dirty="0"/>
            <a:t>Run many models</a:t>
          </a:r>
        </a:p>
        <a:p>
          <a:r>
            <a:rPr lang="en-US" sz="1400" dirty="0"/>
            <a:t>Evaluate baseline performance</a:t>
          </a:r>
        </a:p>
      </dgm:t>
    </dgm:pt>
    <dgm:pt modelId="{A1689386-79B6-4590-94D0-A6B0A6F34CA7}" type="parTrans" cxnId="{3AD03140-39EC-4405-B2C6-CED1AE5106F9}">
      <dgm:prSet/>
      <dgm:spPr/>
      <dgm:t>
        <a:bodyPr/>
        <a:lstStyle/>
        <a:p>
          <a:endParaRPr lang="en-US"/>
        </a:p>
      </dgm:t>
    </dgm:pt>
    <dgm:pt modelId="{45FB56CB-2741-4942-861C-27A6E1975F9C}" type="sibTrans" cxnId="{3AD03140-39EC-4405-B2C6-CED1AE5106F9}">
      <dgm:prSet/>
      <dgm:spPr/>
      <dgm:t>
        <a:bodyPr/>
        <a:lstStyle/>
        <a:p>
          <a:endParaRPr lang="en-US"/>
        </a:p>
      </dgm:t>
    </dgm:pt>
    <dgm:pt modelId="{905B4282-5EDE-4E77-B40E-3E1AFAFCC3D0}" type="pres">
      <dgm:prSet presAssocID="{799CDD0C-FC6F-4009-A75C-1076762F018C}" presName="Name0" presStyleCnt="0">
        <dgm:presLayoutVars>
          <dgm:dir/>
          <dgm:animLvl val="lvl"/>
          <dgm:resizeHandles val="exact"/>
        </dgm:presLayoutVars>
      </dgm:prSet>
      <dgm:spPr/>
    </dgm:pt>
    <dgm:pt modelId="{8FE53AE8-22CB-4320-A785-4B66DF0043DD}" type="pres">
      <dgm:prSet presAssocID="{B7029ECA-6180-4BFA-A159-E3CBE35BC34C}" presName="linNode" presStyleCnt="0"/>
      <dgm:spPr/>
    </dgm:pt>
    <dgm:pt modelId="{803415A8-A3F5-4839-A01C-81A550069744}" type="pres">
      <dgm:prSet presAssocID="{B7029ECA-6180-4BFA-A159-E3CBE35BC34C}" presName="parentText" presStyleLbl="alignNode1" presStyleIdx="0" presStyleCnt="6">
        <dgm:presLayoutVars>
          <dgm:chMax val="1"/>
          <dgm:bulletEnabled/>
        </dgm:presLayoutVars>
      </dgm:prSet>
      <dgm:spPr/>
    </dgm:pt>
    <dgm:pt modelId="{71DAFECC-3D67-4027-85A6-E41B21B8AE49}" type="pres">
      <dgm:prSet presAssocID="{B7029ECA-6180-4BFA-A159-E3CBE35BC34C}" presName="descendantText" presStyleLbl="alignAccFollowNode1" presStyleIdx="0" presStyleCnt="6">
        <dgm:presLayoutVars>
          <dgm:bulletEnabled/>
        </dgm:presLayoutVars>
      </dgm:prSet>
      <dgm:spPr/>
    </dgm:pt>
    <dgm:pt modelId="{D2F7AB87-02CB-48F2-9AFC-65014542B9D7}" type="pres">
      <dgm:prSet presAssocID="{B5F835D5-1CBE-4F1D-B798-DA9E54DE0EB5}" presName="sp" presStyleCnt="0"/>
      <dgm:spPr/>
    </dgm:pt>
    <dgm:pt modelId="{11F9A90B-592E-4778-A94A-FF6EF3006C60}" type="pres">
      <dgm:prSet presAssocID="{D89855C7-F025-4F42-BADD-BB2572EF3022}" presName="linNode" presStyleCnt="0"/>
      <dgm:spPr/>
    </dgm:pt>
    <dgm:pt modelId="{9D7A4BE2-E802-45DA-B187-30C5C7D30C08}" type="pres">
      <dgm:prSet presAssocID="{D89855C7-F025-4F42-BADD-BB2572EF3022}" presName="parentText" presStyleLbl="alignNode1" presStyleIdx="1" presStyleCnt="6">
        <dgm:presLayoutVars>
          <dgm:chMax val="1"/>
          <dgm:bulletEnabled/>
        </dgm:presLayoutVars>
      </dgm:prSet>
      <dgm:spPr/>
    </dgm:pt>
    <dgm:pt modelId="{F1EF8F80-585C-45F1-B9DC-601302889A05}" type="pres">
      <dgm:prSet presAssocID="{D89855C7-F025-4F42-BADD-BB2572EF3022}" presName="descendantText" presStyleLbl="alignAccFollowNode1" presStyleIdx="1" presStyleCnt="6">
        <dgm:presLayoutVars>
          <dgm:bulletEnabled/>
        </dgm:presLayoutVars>
      </dgm:prSet>
      <dgm:spPr/>
    </dgm:pt>
    <dgm:pt modelId="{F9EFA458-3856-4ADE-8044-D973F6936F28}" type="pres">
      <dgm:prSet presAssocID="{60123612-CA99-4438-9FFA-24C6EFA5216F}" presName="sp" presStyleCnt="0"/>
      <dgm:spPr/>
    </dgm:pt>
    <dgm:pt modelId="{19150D9D-A50A-414F-8ECF-7FECBAEEC3F6}" type="pres">
      <dgm:prSet presAssocID="{46EBE938-7186-4839-A6AA-7F4930E41150}" presName="linNode" presStyleCnt="0"/>
      <dgm:spPr/>
    </dgm:pt>
    <dgm:pt modelId="{D0AE2644-4FFE-4018-898C-655203991868}" type="pres">
      <dgm:prSet presAssocID="{46EBE938-7186-4839-A6AA-7F4930E41150}" presName="parentText" presStyleLbl="alignNode1" presStyleIdx="2" presStyleCnt="6">
        <dgm:presLayoutVars>
          <dgm:chMax val="1"/>
          <dgm:bulletEnabled/>
        </dgm:presLayoutVars>
      </dgm:prSet>
      <dgm:spPr/>
    </dgm:pt>
    <dgm:pt modelId="{E08FE8E9-9A37-46FB-8968-39B6A02276E0}" type="pres">
      <dgm:prSet presAssocID="{46EBE938-7186-4839-A6AA-7F4930E41150}" presName="descendantText" presStyleLbl="alignAccFollowNode1" presStyleIdx="2" presStyleCnt="6">
        <dgm:presLayoutVars>
          <dgm:bulletEnabled/>
        </dgm:presLayoutVars>
      </dgm:prSet>
      <dgm:spPr/>
    </dgm:pt>
    <dgm:pt modelId="{3CF51FCF-B243-4DCD-AD91-E246E1C395A9}" type="pres">
      <dgm:prSet presAssocID="{8396F0D2-AE98-4E01-A79F-B19829CF705F}" presName="sp" presStyleCnt="0"/>
      <dgm:spPr/>
    </dgm:pt>
    <dgm:pt modelId="{4E05D7C7-E753-4110-9861-EF49BC436583}" type="pres">
      <dgm:prSet presAssocID="{529BA425-1087-4BA5-9153-807451B1E7A9}" presName="linNode" presStyleCnt="0"/>
      <dgm:spPr/>
    </dgm:pt>
    <dgm:pt modelId="{860B3D35-8451-41CB-8CF6-657DA681E558}" type="pres">
      <dgm:prSet presAssocID="{529BA425-1087-4BA5-9153-807451B1E7A9}" presName="parentText" presStyleLbl="alignNode1" presStyleIdx="3" presStyleCnt="6">
        <dgm:presLayoutVars>
          <dgm:chMax val="1"/>
          <dgm:bulletEnabled/>
        </dgm:presLayoutVars>
      </dgm:prSet>
      <dgm:spPr/>
    </dgm:pt>
    <dgm:pt modelId="{FE62B820-FEC4-44E8-B566-55542A573DA8}" type="pres">
      <dgm:prSet presAssocID="{529BA425-1087-4BA5-9153-807451B1E7A9}" presName="descendantText" presStyleLbl="alignAccFollowNode1" presStyleIdx="3" presStyleCnt="6">
        <dgm:presLayoutVars>
          <dgm:bulletEnabled/>
        </dgm:presLayoutVars>
      </dgm:prSet>
      <dgm:spPr/>
    </dgm:pt>
    <dgm:pt modelId="{D76176F0-2217-4831-A78E-BBF46EBB3918}" type="pres">
      <dgm:prSet presAssocID="{ABD05A40-2957-4F9F-8815-EF05974ABE36}" presName="sp" presStyleCnt="0"/>
      <dgm:spPr/>
    </dgm:pt>
    <dgm:pt modelId="{39EB450B-BC81-455A-A76B-C8135B15F986}" type="pres">
      <dgm:prSet presAssocID="{9D7ADFC9-C816-4575-99CA-17C2946EDE5C}" presName="linNode" presStyleCnt="0"/>
      <dgm:spPr/>
    </dgm:pt>
    <dgm:pt modelId="{277D0558-74A9-4203-8211-E37D6B03E180}" type="pres">
      <dgm:prSet presAssocID="{9D7ADFC9-C816-4575-99CA-17C2946EDE5C}" presName="parentText" presStyleLbl="alignNode1" presStyleIdx="4" presStyleCnt="6">
        <dgm:presLayoutVars>
          <dgm:chMax val="1"/>
          <dgm:bulletEnabled/>
        </dgm:presLayoutVars>
      </dgm:prSet>
      <dgm:spPr/>
    </dgm:pt>
    <dgm:pt modelId="{E55C578A-6B79-4CC9-A64E-4ED51FD79CE1}" type="pres">
      <dgm:prSet presAssocID="{9D7ADFC9-C816-4575-99CA-17C2946EDE5C}" presName="descendantText" presStyleLbl="alignAccFollowNode1" presStyleIdx="4" presStyleCnt="6">
        <dgm:presLayoutVars>
          <dgm:bulletEnabled/>
        </dgm:presLayoutVars>
      </dgm:prSet>
      <dgm:spPr/>
    </dgm:pt>
    <dgm:pt modelId="{09B9521A-55F7-4E2A-88CF-726E90ED590C}" type="pres">
      <dgm:prSet presAssocID="{FB5DB5C1-BC89-45F9-B5BD-22BBE8CAFF90}" presName="sp" presStyleCnt="0"/>
      <dgm:spPr/>
    </dgm:pt>
    <dgm:pt modelId="{C559121F-9B5F-470E-BACB-7938D1A0FBD7}" type="pres">
      <dgm:prSet presAssocID="{1EDDEB13-30F6-44A3-9CE1-0DEFD8134037}" presName="linNode" presStyleCnt="0"/>
      <dgm:spPr/>
    </dgm:pt>
    <dgm:pt modelId="{12F302FE-C276-4FC0-A664-EA4AA40CFC7E}" type="pres">
      <dgm:prSet presAssocID="{1EDDEB13-30F6-44A3-9CE1-0DEFD8134037}" presName="parentText" presStyleLbl="alignNode1" presStyleIdx="5" presStyleCnt="6">
        <dgm:presLayoutVars>
          <dgm:chMax val="1"/>
          <dgm:bulletEnabled/>
        </dgm:presLayoutVars>
      </dgm:prSet>
      <dgm:spPr/>
    </dgm:pt>
    <dgm:pt modelId="{4B4B499C-1F35-4367-AB71-776291BA1D5D}" type="pres">
      <dgm:prSet presAssocID="{1EDDEB13-30F6-44A3-9CE1-0DEFD8134037}" presName="descendantText" presStyleLbl="alignAccFollowNode1" presStyleIdx="5" presStyleCnt="6">
        <dgm:presLayoutVars>
          <dgm:bulletEnabled/>
        </dgm:presLayoutVars>
      </dgm:prSet>
      <dgm:spPr/>
    </dgm:pt>
  </dgm:ptLst>
  <dgm:cxnLst>
    <dgm:cxn modelId="{A196590D-E735-4B09-9E37-6C685FA8AE59}" type="presOf" srcId="{1EDDEB13-30F6-44A3-9CE1-0DEFD8134037}" destId="{12F302FE-C276-4FC0-A664-EA4AA40CFC7E}" srcOrd="0" destOrd="0" presId="urn:microsoft.com/office/officeart/2016/7/layout/VerticalSolidActionList"/>
    <dgm:cxn modelId="{CEAAF010-31AA-485F-8419-9EFCE562C9A3}" type="presOf" srcId="{682108C6-7AAA-44A5-919E-460FD0129D00}" destId="{E08FE8E9-9A37-46FB-8968-39B6A02276E0}" srcOrd="0" destOrd="0" presId="urn:microsoft.com/office/officeart/2016/7/layout/VerticalSolidActionList"/>
    <dgm:cxn modelId="{3D7BF21B-9584-4F27-957D-54B5AB082127}" srcId="{46EBE938-7186-4839-A6AA-7F4930E41150}" destId="{682108C6-7AAA-44A5-919E-460FD0129D00}" srcOrd="0" destOrd="0" parTransId="{55D2D761-975B-4D78-AE37-6123CE9DAC56}" sibTransId="{F5A4C184-CB90-4263-9501-6CD63189F9AD}"/>
    <dgm:cxn modelId="{1A9E6723-EC05-491D-8D73-DAB9861FA8AA}" type="presOf" srcId="{1B02BBFE-C302-48FC-9082-4E2408FC71C1}" destId="{71DAFECC-3D67-4027-85A6-E41B21B8AE49}" srcOrd="0" destOrd="0" presId="urn:microsoft.com/office/officeart/2016/7/layout/VerticalSolidActionList"/>
    <dgm:cxn modelId="{A63A3D25-7343-43E7-9847-9E6E24E95C94}" type="presOf" srcId="{547E3DEF-EDE4-4102-AFC0-166B42B8FBE2}" destId="{E55C578A-6B79-4CC9-A64E-4ED51FD79CE1}" srcOrd="0" destOrd="0" presId="urn:microsoft.com/office/officeart/2016/7/layout/VerticalSolidActionList"/>
    <dgm:cxn modelId="{0D5B6735-E3F1-4F8B-B36D-A3388FC75AEF}" srcId="{799CDD0C-FC6F-4009-A75C-1076762F018C}" destId="{1EDDEB13-30F6-44A3-9CE1-0DEFD8134037}" srcOrd="5" destOrd="0" parTransId="{06F617DC-64CC-4908-A0E7-D85FD24CC1B7}" sibTransId="{90592546-F7C6-40BF-A187-DBD464B2C58E}"/>
    <dgm:cxn modelId="{A9A15735-0294-409B-88E4-33FCD3524E76}" srcId="{9D7ADFC9-C816-4575-99CA-17C2946EDE5C}" destId="{547E3DEF-EDE4-4102-AFC0-166B42B8FBE2}" srcOrd="0" destOrd="0" parTransId="{3B69EAB6-2603-46E3-B134-DB2786405C5C}" sibTransId="{03E99624-90CD-46D2-8E0B-4EA4A0FA3A98}"/>
    <dgm:cxn modelId="{B2BE1736-6649-48F7-89FD-CCFA7DD8BBEB}" type="presOf" srcId="{C7C68469-C054-4128-B43B-6AFF13EBF4F2}" destId="{F1EF8F80-585C-45F1-B9DC-601302889A05}" srcOrd="0" destOrd="1" presId="urn:microsoft.com/office/officeart/2016/7/layout/VerticalSolidActionList"/>
    <dgm:cxn modelId="{3AD03140-39EC-4405-B2C6-CED1AE5106F9}" srcId="{529BA425-1087-4BA5-9153-807451B1E7A9}" destId="{580DA02C-17BF-4CE4-B7EA-7C257D38B6B8}" srcOrd="0" destOrd="0" parTransId="{A1689386-79B6-4590-94D0-A6B0A6F34CA7}" sibTransId="{45FB56CB-2741-4942-861C-27A6E1975F9C}"/>
    <dgm:cxn modelId="{094F9660-234D-4BD8-8BA1-C556E0D426BC}" srcId="{799CDD0C-FC6F-4009-A75C-1076762F018C}" destId="{46EBE938-7186-4839-A6AA-7F4930E41150}" srcOrd="2" destOrd="0" parTransId="{7D16232E-F1C8-4EC0-9EF0-F34F08AC1E7B}" sibTransId="{8396F0D2-AE98-4E01-A79F-B19829CF705F}"/>
    <dgm:cxn modelId="{F8093943-5B31-4E9F-86AF-8F29213726EF}" srcId="{1EDDEB13-30F6-44A3-9CE1-0DEFD8134037}" destId="{5A6C0516-8C30-41EB-B208-F689132B691D}" srcOrd="0" destOrd="0" parTransId="{FAB6436F-472E-425C-B9E5-7686E758AED7}" sibTransId="{164A76DD-B32C-405F-8A2E-93B013F618A9}"/>
    <dgm:cxn modelId="{C3B8F049-9E6B-4AD8-917B-01C83A05347B}" type="presOf" srcId="{580DA02C-17BF-4CE4-B7EA-7C257D38B6B8}" destId="{FE62B820-FEC4-44E8-B566-55542A573DA8}" srcOrd="0" destOrd="0" presId="urn:microsoft.com/office/officeart/2016/7/layout/VerticalSolidActionList"/>
    <dgm:cxn modelId="{A551F476-8DAF-4BC2-9046-F3BC05338CD9}" type="presOf" srcId="{9D7ADFC9-C816-4575-99CA-17C2946EDE5C}" destId="{277D0558-74A9-4203-8211-E37D6B03E180}" srcOrd="0" destOrd="0" presId="urn:microsoft.com/office/officeart/2016/7/layout/VerticalSolidActionList"/>
    <dgm:cxn modelId="{47400686-AFBB-4E73-B552-390FA6480D77}" srcId="{799CDD0C-FC6F-4009-A75C-1076762F018C}" destId="{D89855C7-F025-4F42-BADD-BB2572EF3022}" srcOrd="1" destOrd="0" parTransId="{75AC5854-D2FF-4D55-B2DF-B6C71D1465FB}" sibTransId="{60123612-CA99-4438-9FFA-24C6EFA5216F}"/>
    <dgm:cxn modelId="{40849099-A837-4E5C-A79F-4303CCD30965}" type="presOf" srcId="{5A6C0516-8C30-41EB-B208-F689132B691D}" destId="{4B4B499C-1F35-4367-AB71-776291BA1D5D}" srcOrd="0" destOrd="0" presId="urn:microsoft.com/office/officeart/2016/7/layout/VerticalSolidActionList"/>
    <dgm:cxn modelId="{0B51EDAE-E70A-425A-8816-4639BDE0357F}" srcId="{B7029ECA-6180-4BFA-A159-E3CBE35BC34C}" destId="{1B02BBFE-C302-48FC-9082-4E2408FC71C1}" srcOrd="0" destOrd="0" parTransId="{F173C468-E860-4253-8CDA-028057125FE6}" sibTransId="{8AB02539-4A77-4B32-95B2-43DB03C8D7A3}"/>
    <dgm:cxn modelId="{5FE146B2-1E5C-4787-BEBB-9BE42BAF4371}" type="presOf" srcId="{B7029ECA-6180-4BFA-A159-E3CBE35BC34C}" destId="{803415A8-A3F5-4839-A01C-81A550069744}" srcOrd="0" destOrd="0" presId="urn:microsoft.com/office/officeart/2016/7/layout/VerticalSolidActionList"/>
    <dgm:cxn modelId="{23E6CFB5-7F91-4905-9EA7-4B8DAC5635D8}" srcId="{799CDD0C-FC6F-4009-A75C-1076762F018C}" destId="{B7029ECA-6180-4BFA-A159-E3CBE35BC34C}" srcOrd="0" destOrd="0" parTransId="{48E7319F-B4F6-45C4-B58E-EDEF44D62D5B}" sibTransId="{B5F835D5-1CBE-4F1D-B798-DA9E54DE0EB5}"/>
    <dgm:cxn modelId="{2A1649B6-A6DF-4E1A-8469-6BE9A615DA77}" type="presOf" srcId="{46EBE938-7186-4839-A6AA-7F4930E41150}" destId="{D0AE2644-4FFE-4018-898C-655203991868}" srcOrd="0" destOrd="0" presId="urn:microsoft.com/office/officeart/2016/7/layout/VerticalSolidActionList"/>
    <dgm:cxn modelId="{1EC9C6B7-D906-48A3-A89D-785924F597E2}" srcId="{799CDD0C-FC6F-4009-A75C-1076762F018C}" destId="{9D7ADFC9-C816-4575-99CA-17C2946EDE5C}" srcOrd="4" destOrd="0" parTransId="{003D0DC6-9EA8-4747-BB74-C813F165689F}" sibTransId="{FB5DB5C1-BC89-45F9-B5BD-22BBE8CAFF90}"/>
    <dgm:cxn modelId="{F88DF6BB-D70C-41CC-88E5-2EC9D88A213D}" type="presOf" srcId="{529BA425-1087-4BA5-9153-807451B1E7A9}" destId="{860B3D35-8451-41CB-8CF6-657DA681E558}" srcOrd="0" destOrd="0" presId="urn:microsoft.com/office/officeart/2016/7/layout/VerticalSolidActionList"/>
    <dgm:cxn modelId="{0CDB4BC8-AB39-46C1-AC45-6198C7173867}" srcId="{D89855C7-F025-4F42-BADD-BB2572EF3022}" destId="{A341A368-196A-4D72-A945-AE915ED68B55}" srcOrd="0" destOrd="0" parTransId="{D5513B85-8A9B-4B12-A60C-279535E2E0E2}" sibTransId="{014498AE-98A4-4BCC-8FDB-1D8691345641}"/>
    <dgm:cxn modelId="{109A7AD1-572D-4355-B5B3-79CA6D5C3782}" type="presOf" srcId="{D89855C7-F025-4F42-BADD-BB2572EF3022}" destId="{9D7A4BE2-E802-45DA-B187-30C5C7D30C08}" srcOrd="0" destOrd="0" presId="urn:microsoft.com/office/officeart/2016/7/layout/VerticalSolidActionList"/>
    <dgm:cxn modelId="{329D53D4-E834-4A2D-B613-02594379FAD5}" srcId="{D89855C7-F025-4F42-BADD-BB2572EF3022}" destId="{C7C68469-C054-4128-B43B-6AFF13EBF4F2}" srcOrd="1" destOrd="0" parTransId="{8BAB7E23-3859-414D-AF51-05D1C46CEAE1}" sibTransId="{4C40AE22-532B-42B2-982E-8C31F21E3BCD}"/>
    <dgm:cxn modelId="{47E7AEE2-F1E6-452D-9AEF-189335A39F1E}" type="presOf" srcId="{799CDD0C-FC6F-4009-A75C-1076762F018C}" destId="{905B4282-5EDE-4E77-B40E-3E1AFAFCC3D0}" srcOrd="0" destOrd="0" presId="urn:microsoft.com/office/officeart/2016/7/layout/VerticalSolidActionList"/>
    <dgm:cxn modelId="{693CFBED-8762-447B-BF59-391CE00B264A}" type="presOf" srcId="{A341A368-196A-4D72-A945-AE915ED68B55}" destId="{F1EF8F80-585C-45F1-B9DC-601302889A05}" srcOrd="0" destOrd="0" presId="urn:microsoft.com/office/officeart/2016/7/layout/VerticalSolidActionList"/>
    <dgm:cxn modelId="{CDD1D7F3-83A3-459E-A576-A362AFCB9FF9}" srcId="{799CDD0C-FC6F-4009-A75C-1076762F018C}" destId="{529BA425-1087-4BA5-9153-807451B1E7A9}" srcOrd="3" destOrd="0" parTransId="{E9C8111A-89FF-4CEE-B272-B60352890B3D}" sibTransId="{ABD05A40-2957-4F9F-8815-EF05974ABE36}"/>
    <dgm:cxn modelId="{24D7A9CC-3514-4A25-87A5-45F0D3270591}" type="presParOf" srcId="{905B4282-5EDE-4E77-B40E-3E1AFAFCC3D0}" destId="{8FE53AE8-22CB-4320-A785-4B66DF0043DD}" srcOrd="0" destOrd="0" presId="urn:microsoft.com/office/officeart/2016/7/layout/VerticalSolidActionList"/>
    <dgm:cxn modelId="{FEFCB4E4-9896-41AF-AB76-BAA540496078}" type="presParOf" srcId="{8FE53AE8-22CB-4320-A785-4B66DF0043DD}" destId="{803415A8-A3F5-4839-A01C-81A550069744}" srcOrd="0" destOrd="0" presId="urn:microsoft.com/office/officeart/2016/7/layout/VerticalSolidActionList"/>
    <dgm:cxn modelId="{06CA003D-C1E8-48E5-81FE-D0398BCE78C2}" type="presParOf" srcId="{8FE53AE8-22CB-4320-A785-4B66DF0043DD}" destId="{71DAFECC-3D67-4027-85A6-E41B21B8AE49}" srcOrd="1" destOrd="0" presId="urn:microsoft.com/office/officeart/2016/7/layout/VerticalSolidActionList"/>
    <dgm:cxn modelId="{60BEE9B9-5ECE-407A-8B69-04EFE3CF6461}" type="presParOf" srcId="{905B4282-5EDE-4E77-B40E-3E1AFAFCC3D0}" destId="{D2F7AB87-02CB-48F2-9AFC-65014542B9D7}" srcOrd="1" destOrd="0" presId="urn:microsoft.com/office/officeart/2016/7/layout/VerticalSolidActionList"/>
    <dgm:cxn modelId="{489F206F-E262-4B5E-9639-4E253E39728D}" type="presParOf" srcId="{905B4282-5EDE-4E77-B40E-3E1AFAFCC3D0}" destId="{11F9A90B-592E-4778-A94A-FF6EF3006C60}" srcOrd="2" destOrd="0" presId="urn:microsoft.com/office/officeart/2016/7/layout/VerticalSolidActionList"/>
    <dgm:cxn modelId="{C8087646-61FF-4D1A-8B6B-4BF8DBB4E30F}" type="presParOf" srcId="{11F9A90B-592E-4778-A94A-FF6EF3006C60}" destId="{9D7A4BE2-E802-45DA-B187-30C5C7D30C08}" srcOrd="0" destOrd="0" presId="urn:microsoft.com/office/officeart/2016/7/layout/VerticalSolidActionList"/>
    <dgm:cxn modelId="{5488054D-FDED-41C0-BBC4-46A85C3DDD29}" type="presParOf" srcId="{11F9A90B-592E-4778-A94A-FF6EF3006C60}" destId="{F1EF8F80-585C-45F1-B9DC-601302889A05}" srcOrd="1" destOrd="0" presId="urn:microsoft.com/office/officeart/2016/7/layout/VerticalSolidActionList"/>
    <dgm:cxn modelId="{6FD75DF3-1BB2-49D5-85DA-0C0B13A84F43}" type="presParOf" srcId="{905B4282-5EDE-4E77-B40E-3E1AFAFCC3D0}" destId="{F9EFA458-3856-4ADE-8044-D973F6936F28}" srcOrd="3" destOrd="0" presId="urn:microsoft.com/office/officeart/2016/7/layout/VerticalSolidActionList"/>
    <dgm:cxn modelId="{4A1DC746-02D0-441C-9DF8-F8F1FBA7F3EE}" type="presParOf" srcId="{905B4282-5EDE-4E77-B40E-3E1AFAFCC3D0}" destId="{19150D9D-A50A-414F-8ECF-7FECBAEEC3F6}" srcOrd="4" destOrd="0" presId="urn:microsoft.com/office/officeart/2016/7/layout/VerticalSolidActionList"/>
    <dgm:cxn modelId="{A83C575A-A29D-437E-9F1E-703600248918}" type="presParOf" srcId="{19150D9D-A50A-414F-8ECF-7FECBAEEC3F6}" destId="{D0AE2644-4FFE-4018-898C-655203991868}" srcOrd="0" destOrd="0" presId="urn:microsoft.com/office/officeart/2016/7/layout/VerticalSolidActionList"/>
    <dgm:cxn modelId="{CA8C9C83-E50D-40FE-98F8-604224792604}" type="presParOf" srcId="{19150D9D-A50A-414F-8ECF-7FECBAEEC3F6}" destId="{E08FE8E9-9A37-46FB-8968-39B6A02276E0}" srcOrd="1" destOrd="0" presId="urn:microsoft.com/office/officeart/2016/7/layout/VerticalSolidActionList"/>
    <dgm:cxn modelId="{FABD6523-90A8-4A80-B73D-73206D8F4E6B}" type="presParOf" srcId="{905B4282-5EDE-4E77-B40E-3E1AFAFCC3D0}" destId="{3CF51FCF-B243-4DCD-AD91-E246E1C395A9}" srcOrd="5" destOrd="0" presId="urn:microsoft.com/office/officeart/2016/7/layout/VerticalSolidActionList"/>
    <dgm:cxn modelId="{D18E72CF-DD27-4918-A64E-812E75E83F64}" type="presParOf" srcId="{905B4282-5EDE-4E77-B40E-3E1AFAFCC3D0}" destId="{4E05D7C7-E753-4110-9861-EF49BC436583}" srcOrd="6" destOrd="0" presId="urn:microsoft.com/office/officeart/2016/7/layout/VerticalSolidActionList"/>
    <dgm:cxn modelId="{56C5BC0F-D02F-4AD7-AEE4-6FC8ADDF75E9}" type="presParOf" srcId="{4E05D7C7-E753-4110-9861-EF49BC436583}" destId="{860B3D35-8451-41CB-8CF6-657DA681E558}" srcOrd="0" destOrd="0" presId="urn:microsoft.com/office/officeart/2016/7/layout/VerticalSolidActionList"/>
    <dgm:cxn modelId="{87A7872F-0106-4370-8246-98DD8007CF1D}" type="presParOf" srcId="{4E05D7C7-E753-4110-9861-EF49BC436583}" destId="{FE62B820-FEC4-44E8-B566-55542A573DA8}" srcOrd="1" destOrd="0" presId="urn:microsoft.com/office/officeart/2016/7/layout/VerticalSolidActionList"/>
    <dgm:cxn modelId="{66A834AF-7BEA-41F5-B774-C5536C55A392}" type="presParOf" srcId="{905B4282-5EDE-4E77-B40E-3E1AFAFCC3D0}" destId="{D76176F0-2217-4831-A78E-BBF46EBB3918}" srcOrd="7" destOrd="0" presId="urn:microsoft.com/office/officeart/2016/7/layout/VerticalSolidActionList"/>
    <dgm:cxn modelId="{E64C4E7E-5A19-45FC-A934-A514C7A57052}" type="presParOf" srcId="{905B4282-5EDE-4E77-B40E-3E1AFAFCC3D0}" destId="{39EB450B-BC81-455A-A76B-C8135B15F986}" srcOrd="8" destOrd="0" presId="urn:microsoft.com/office/officeart/2016/7/layout/VerticalSolidActionList"/>
    <dgm:cxn modelId="{36D396D2-7313-4D9D-85BB-C5164B82C27C}" type="presParOf" srcId="{39EB450B-BC81-455A-A76B-C8135B15F986}" destId="{277D0558-74A9-4203-8211-E37D6B03E180}" srcOrd="0" destOrd="0" presId="urn:microsoft.com/office/officeart/2016/7/layout/VerticalSolidActionList"/>
    <dgm:cxn modelId="{868129BF-B802-403F-AE39-BEBF6CB81E96}" type="presParOf" srcId="{39EB450B-BC81-455A-A76B-C8135B15F986}" destId="{E55C578A-6B79-4CC9-A64E-4ED51FD79CE1}" srcOrd="1" destOrd="0" presId="urn:microsoft.com/office/officeart/2016/7/layout/VerticalSolidActionList"/>
    <dgm:cxn modelId="{4C9D8DB7-AF0E-4848-9EA4-415D32E38AB5}" type="presParOf" srcId="{905B4282-5EDE-4E77-B40E-3E1AFAFCC3D0}" destId="{09B9521A-55F7-4E2A-88CF-726E90ED590C}" srcOrd="9" destOrd="0" presId="urn:microsoft.com/office/officeart/2016/7/layout/VerticalSolidActionList"/>
    <dgm:cxn modelId="{69E14021-F4F8-4DC4-B656-199F4022BD33}" type="presParOf" srcId="{905B4282-5EDE-4E77-B40E-3E1AFAFCC3D0}" destId="{C559121F-9B5F-470E-BACB-7938D1A0FBD7}" srcOrd="10" destOrd="0" presId="urn:microsoft.com/office/officeart/2016/7/layout/VerticalSolidActionList"/>
    <dgm:cxn modelId="{2028E523-3E1E-46DA-9916-F0210CBAECE6}" type="presParOf" srcId="{C559121F-9B5F-470E-BACB-7938D1A0FBD7}" destId="{12F302FE-C276-4FC0-A664-EA4AA40CFC7E}" srcOrd="0" destOrd="0" presId="urn:microsoft.com/office/officeart/2016/7/layout/VerticalSolidActionList"/>
    <dgm:cxn modelId="{C3891D3F-EB6A-4FB7-828D-58CD5B76907B}" type="presParOf" srcId="{C559121F-9B5F-470E-BACB-7938D1A0FBD7}" destId="{4B4B499C-1F35-4367-AB71-776291BA1D5D}"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421593-2033-4102-86A2-E5DA3E68D9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D4796A7-5388-4B59-9EB7-32D3A2919542}">
      <dgm:prSet/>
      <dgm:spPr>
        <a:solidFill>
          <a:schemeClr val="tx2"/>
        </a:solidFill>
      </dgm:spPr>
      <dgm:t>
        <a:bodyPr/>
        <a:lstStyle/>
        <a:p>
          <a:r>
            <a:rPr lang="en-US" dirty="0"/>
            <a:t>Dataset Size (Rows, Columns)</a:t>
          </a:r>
        </a:p>
      </dgm:t>
    </dgm:pt>
    <dgm:pt modelId="{E25739AE-4EE9-40A8-872C-9817374CD2FF}" type="parTrans" cxnId="{CDED5381-8365-4BCD-A6FF-7B822899965A}">
      <dgm:prSet/>
      <dgm:spPr/>
      <dgm:t>
        <a:bodyPr/>
        <a:lstStyle/>
        <a:p>
          <a:endParaRPr lang="en-US"/>
        </a:p>
      </dgm:t>
    </dgm:pt>
    <dgm:pt modelId="{FB1D5CE9-164E-41FB-BEA9-BFE801871CAD}" type="sibTrans" cxnId="{CDED5381-8365-4BCD-A6FF-7B822899965A}">
      <dgm:prSet/>
      <dgm:spPr/>
      <dgm:t>
        <a:bodyPr/>
        <a:lstStyle/>
        <a:p>
          <a:endParaRPr lang="en-US"/>
        </a:p>
      </dgm:t>
    </dgm:pt>
    <dgm:pt modelId="{A7A462D4-83AE-4C0E-B96A-C9B39F4D563F}">
      <dgm:prSet/>
      <dgm:spPr>
        <a:solidFill>
          <a:schemeClr val="tx2"/>
        </a:solidFill>
      </dgm:spPr>
      <dgm:t>
        <a:bodyPr/>
        <a:lstStyle/>
        <a:p>
          <a:r>
            <a:rPr lang="en-US" dirty="0"/>
            <a:t>Columns of interest:</a:t>
          </a:r>
        </a:p>
      </dgm:t>
    </dgm:pt>
    <dgm:pt modelId="{EED672EC-30CA-4281-A039-9899096E3D72}" type="parTrans" cxnId="{011CC5D1-8740-49D4-8621-515606E9BA95}">
      <dgm:prSet/>
      <dgm:spPr/>
      <dgm:t>
        <a:bodyPr/>
        <a:lstStyle/>
        <a:p>
          <a:endParaRPr lang="en-US"/>
        </a:p>
      </dgm:t>
    </dgm:pt>
    <dgm:pt modelId="{A228BB7A-7306-497D-9C2A-A3C82D2CA837}" type="sibTrans" cxnId="{011CC5D1-8740-49D4-8621-515606E9BA95}">
      <dgm:prSet/>
      <dgm:spPr/>
      <dgm:t>
        <a:bodyPr/>
        <a:lstStyle/>
        <a:p>
          <a:endParaRPr lang="en-US"/>
        </a:p>
      </dgm:t>
    </dgm:pt>
    <dgm:pt modelId="{B54D4188-9271-4BF7-81B6-70C2977C0526}">
      <dgm:prSet/>
      <dgm:spPr>
        <a:ln>
          <a:solidFill>
            <a:schemeClr val="tx2"/>
          </a:solidFill>
        </a:ln>
      </dgm:spPr>
      <dgm:t>
        <a:bodyPr/>
        <a:lstStyle/>
        <a:p>
          <a:r>
            <a:rPr lang="en-US" b="0" i="0" dirty="0"/>
            <a:t>Demographics (4,428,351, 25)</a:t>
          </a:r>
          <a:endParaRPr lang="en-US" dirty="0"/>
        </a:p>
      </dgm:t>
    </dgm:pt>
    <dgm:pt modelId="{B5DB2621-09DC-4942-9186-8EBA5CFC8A91}" type="sibTrans" cxnId="{DCA06597-84FF-4E2D-A7E5-AAB39151435C}">
      <dgm:prSet/>
      <dgm:spPr/>
      <dgm:t>
        <a:bodyPr/>
        <a:lstStyle/>
        <a:p>
          <a:endParaRPr lang="en-US"/>
        </a:p>
      </dgm:t>
    </dgm:pt>
    <dgm:pt modelId="{B23A7085-CC91-419E-9F44-04D060E2373A}" type="parTrans" cxnId="{DCA06597-84FF-4E2D-A7E5-AAB39151435C}">
      <dgm:prSet/>
      <dgm:spPr/>
      <dgm:t>
        <a:bodyPr/>
        <a:lstStyle/>
        <a:p>
          <a:endParaRPr lang="en-US"/>
        </a:p>
      </dgm:t>
    </dgm:pt>
    <dgm:pt modelId="{DD832AD9-658F-4BD0-9CA8-75C232A45D86}">
      <dgm:prSet/>
      <dgm:spPr>
        <a:ln>
          <a:solidFill>
            <a:schemeClr val="tx2"/>
          </a:solidFill>
        </a:ln>
      </dgm:spPr>
      <dgm:t>
        <a:bodyPr/>
        <a:lstStyle/>
        <a:p>
          <a:r>
            <a:rPr lang="en-US" b="0" i="0" dirty="0"/>
            <a:t>Drug (19,295,493, 20)</a:t>
          </a:r>
          <a:endParaRPr lang="en-US" dirty="0"/>
        </a:p>
      </dgm:t>
    </dgm:pt>
    <dgm:pt modelId="{1B4A2A2D-52DB-4818-8896-7FBCED1D68FB}" type="parTrans" cxnId="{29195B7D-8C2B-4C6C-8363-8A6206D96B21}">
      <dgm:prSet/>
      <dgm:spPr/>
      <dgm:t>
        <a:bodyPr/>
        <a:lstStyle/>
        <a:p>
          <a:endParaRPr lang="en-US"/>
        </a:p>
      </dgm:t>
    </dgm:pt>
    <dgm:pt modelId="{70333FDD-8864-49D0-A175-E9AD38139206}" type="sibTrans" cxnId="{29195B7D-8C2B-4C6C-8363-8A6206D96B21}">
      <dgm:prSet/>
      <dgm:spPr/>
      <dgm:t>
        <a:bodyPr/>
        <a:lstStyle/>
        <a:p>
          <a:endParaRPr lang="en-US"/>
        </a:p>
      </dgm:t>
    </dgm:pt>
    <dgm:pt modelId="{B60DDB28-8C9A-4B76-B948-17F9E638A43A}">
      <dgm:prSet/>
      <dgm:spPr>
        <a:ln>
          <a:solidFill>
            <a:schemeClr val="tx2"/>
          </a:solidFill>
        </a:ln>
      </dgm:spPr>
      <dgm:t>
        <a:bodyPr/>
        <a:lstStyle/>
        <a:p>
          <a:r>
            <a:rPr lang="en-US" b="0" i="0" dirty="0"/>
            <a:t>Indication (13,307,632, 4)</a:t>
          </a:r>
          <a:endParaRPr lang="en-US" dirty="0"/>
        </a:p>
      </dgm:t>
    </dgm:pt>
    <dgm:pt modelId="{D6FC1EFB-D901-415A-BE90-6BCD8474FA79}" type="parTrans" cxnId="{4F500579-C88D-401C-BA51-012D8B0A45E1}">
      <dgm:prSet/>
      <dgm:spPr/>
      <dgm:t>
        <a:bodyPr/>
        <a:lstStyle/>
        <a:p>
          <a:endParaRPr lang="en-US"/>
        </a:p>
      </dgm:t>
    </dgm:pt>
    <dgm:pt modelId="{327345FD-A7D9-4D62-BA74-CABE97D7885A}" type="sibTrans" cxnId="{4F500579-C88D-401C-BA51-012D8B0A45E1}">
      <dgm:prSet/>
      <dgm:spPr/>
      <dgm:t>
        <a:bodyPr/>
        <a:lstStyle/>
        <a:p>
          <a:endParaRPr lang="en-US"/>
        </a:p>
      </dgm:t>
    </dgm:pt>
    <dgm:pt modelId="{97832D5C-59BA-4004-A61A-1F338D9D9514}">
      <dgm:prSet/>
      <dgm:spPr>
        <a:ln>
          <a:solidFill>
            <a:schemeClr val="tx2"/>
          </a:solidFill>
        </a:ln>
      </dgm:spPr>
      <dgm:t>
        <a:bodyPr/>
        <a:lstStyle/>
        <a:p>
          <a:r>
            <a:rPr lang="en-US" b="0" i="0" dirty="0"/>
            <a:t>Outcome (3,404,644, 3)</a:t>
          </a:r>
          <a:endParaRPr lang="en-US" dirty="0"/>
        </a:p>
      </dgm:t>
    </dgm:pt>
    <dgm:pt modelId="{943AD325-5407-4A87-8D3E-17FE392B7893}" type="parTrans" cxnId="{0798146B-1615-44C5-B90B-20EF3400712D}">
      <dgm:prSet/>
      <dgm:spPr/>
      <dgm:t>
        <a:bodyPr/>
        <a:lstStyle/>
        <a:p>
          <a:endParaRPr lang="en-US"/>
        </a:p>
      </dgm:t>
    </dgm:pt>
    <dgm:pt modelId="{B65EF2F3-61E3-4154-8EEE-3C43DC350016}" type="sibTrans" cxnId="{0798146B-1615-44C5-B90B-20EF3400712D}">
      <dgm:prSet/>
      <dgm:spPr/>
      <dgm:t>
        <a:bodyPr/>
        <a:lstStyle/>
        <a:p>
          <a:endParaRPr lang="en-US"/>
        </a:p>
      </dgm:t>
    </dgm:pt>
    <dgm:pt modelId="{3817D391-FCFD-4730-AA81-C8BC99B551E0}">
      <dgm:prSet/>
      <dgm:spPr>
        <a:ln>
          <a:solidFill>
            <a:schemeClr val="tx2"/>
          </a:solidFill>
        </a:ln>
      </dgm:spPr>
      <dgm:t>
        <a:bodyPr/>
        <a:lstStyle/>
        <a:p>
          <a:r>
            <a:rPr lang="en-US" b="0" i="0" dirty="0"/>
            <a:t>Reaction (14,540,496, 4)</a:t>
          </a:r>
          <a:endParaRPr lang="en-US" dirty="0"/>
        </a:p>
      </dgm:t>
    </dgm:pt>
    <dgm:pt modelId="{52105952-6197-440A-9E13-FCC20DA7320F}" type="parTrans" cxnId="{AF55288B-318F-4B95-B444-4BE5280E63F4}">
      <dgm:prSet/>
      <dgm:spPr/>
      <dgm:t>
        <a:bodyPr/>
        <a:lstStyle/>
        <a:p>
          <a:endParaRPr lang="en-US"/>
        </a:p>
      </dgm:t>
    </dgm:pt>
    <dgm:pt modelId="{8826934B-B6ED-498A-AAA9-041C34F17BD8}" type="sibTrans" cxnId="{AF55288B-318F-4B95-B444-4BE5280E63F4}">
      <dgm:prSet/>
      <dgm:spPr/>
      <dgm:t>
        <a:bodyPr/>
        <a:lstStyle/>
        <a:p>
          <a:endParaRPr lang="en-US"/>
        </a:p>
      </dgm:t>
    </dgm:pt>
    <dgm:pt modelId="{544378FC-6346-4D04-8B88-03F4958445BA}">
      <dgm:prSet/>
      <dgm:spPr>
        <a:ln>
          <a:solidFill>
            <a:schemeClr val="tx2"/>
          </a:solidFill>
        </a:ln>
      </dgm:spPr>
      <dgm:t>
        <a:bodyPr/>
        <a:lstStyle/>
        <a:p>
          <a:r>
            <a:rPr lang="en-US" b="0" i="0" dirty="0"/>
            <a:t>Report Sources (172,516, 3)</a:t>
          </a:r>
          <a:endParaRPr lang="en-US" dirty="0"/>
        </a:p>
      </dgm:t>
    </dgm:pt>
    <dgm:pt modelId="{870D7149-C3B8-412C-9350-60EAE0B953A4}" type="parTrans" cxnId="{AE40232E-BA8C-4ABD-B308-77330F62DCF2}">
      <dgm:prSet/>
      <dgm:spPr/>
      <dgm:t>
        <a:bodyPr/>
        <a:lstStyle/>
        <a:p>
          <a:endParaRPr lang="en-US"/>
        </a:p>
      </dgm:t>
    </dgm:pt>
    <dgm:pt modelId="{91CF9E43-B486-4393-865D-522D7204F332}" type="sibTrans" cxnId="{AE40232E-BA8C-4ABD-B308-77330F62DCF2}">
      <dgm:prSet/>
      <dgm:spPr/>
      <dgm:t>
        <a:bodyPr/>
        <a:lstStyle/>
        <a:p>
          <a:endParaRPr lang="en-US"/>
        </a:p>
      </dgm:t>
    </dgm:pt>
    <dgm:pt modelId="{69CF53D2-600B-460C-80FE-A4DB3043E523}">
      <dgm:prSet/>
      <dgm:spPr>
        <a:ln>
          <a:solidFill>
            <a:schemeClr val="tx2"/>
          </a:solidFill>
        </a:ln>
      </dgm:spPr>
      <dgm:t>
        <a:bodyPr/>
        <a:lstStyle/>
        <a:p>
          <a:r>
            <a:rPr lang="en-US" b="0" i="0" dirty="0"/>
            <a:t>Therapy (7,063,925, 7)</a:t>
          </a:r>
          <a:endParaRPr lang="en-US" dirty="0"/>
        </a:p>
      </dgm:t>
    </dgm:pt>
    <dgm:pt modelId="{39D793C5-6170-43F8-A9DA-D6E4E2A35EFE}" type="parTrans" cxnId="{3C128FDA-3917-4717-B8BA-216D7338FC0A}">
      <dgm:prSet/>
      <dgm:spPr/>
      <dgm:t>
        <a:bodyPr/>
        <a:lstStyle/>
        <a:p>
          <a:endParaRPr lang="en-US"/>
        </a:p>
      </dgm:t>
    </dgm:pt>
    <dgm:pt modelId="{8B3C0ECD-A591-4C9C-8BDB-1548DECA706C}" type="sibTrans" cxnId="{3C128FDA-3917-4717-B8BA-216D7338FC0A}">
      <dgm:prSet/>
      <dgm:spPr/>
      <dgm:t>
        <a:bodyPr/>
        <a:lstStyle/>
        <a:p>
          <a:endParaRPr lang="en-US"/>
        </a:p>
      </dgm:t>
    </dgm:pt>
    <dgm:pt modelId="{79D130F9-54EB-447D-AF9C-D97C33CF9019}">
      <dgm:prSet/>
      <dgm:spPr>
        <a:ln>
          <a:solidFill>
            <a:schemeClr val="tx2"/>
          </a:solidFill>
        </a:ln>
      </dgm:spPr>
      <dgm:t>
        <a:bodyPr/>
        <a:lstStyle/>
        <a:p>
          <a:r>
            <a:rPr lang="en-US" dirty="0"/>
            <a:t>Manufacturer, Age, Weight, Sex, Route, Dose Amount, Occurrence Country, </a:t>
          </a:r>
          <a:r>
            <a:rPr lang="en-US" dirty="0" err="1"/>
            <a:t>Dechallenge</a:t>
          </a:r>
          <a:r>
            <a:rPr lang="en-US" dirty="0"/>
            <a:t>, Rechallenge, Drug Name, Product Active Ingredient, Drug Role Code, Dose Frequency </a:t>
          </a:r>
        </a:p>
      </dgm:t>
    </dgm:pt>
    <dgm:pt modelId="{0360E661-9784-4EEA-8B8A-87051F10F1BC}" type="sibTrans" cxnId="{673FA4BE-9170-40E6-8FC3-6F1DA21CA9BD}">
      <dgm:prSet/>
      <dgm:spPr/>
      <dgm:t>
        <a:bodyPr/>
        <a:lstStyle/>
        <a:p>
          <a:endParaRPr lang="en-US"/>
        </a:p>
      </dgm:t>
    </dgm:pt>
    <dgm:pt modelId="{82258CA5-9BD4-43F4-99D6-0FCB151BAA5E}" type="parTrans" cxnId="{673FA4BE-9170-40E6-8FC3-6F1DA21CA9BD}">
      <dgm:prSet/>
      <dgm:spPr/>
      <dgm:t>
        <a:bodyPr/>
        <a:lstStyle/>
        <a:p>
          <a:endParaRPr lang="en-US"/>
        </a:p>
      </dgm:t>
    </dgm:pt>
    <dgm:pt modelId="{355CB2FA-0912-4FE0-92ED-A897624A064E}" type="pres">
      <dgm:prSet presAssocID="{C6421593-2033-4102-86A2-E5DA3E68D95F}" presName="linear" presStyleCnt="0">
        <dgm:presLayoutVars>
          <dgm:dir/>
          <dgm:animLvl val="lvl"/>
          <dgm:resizeHandles val="exact"/>
        </dgm:presLayoutVars>
      </dgm:prSet>
      <dgm:spPr/>
    </dgm:pt>
    <dgm:pt modelId="{7235D7E9-96F8-4BD9-8446-6FCDEC47D449}" type="pres">
      <dgm:prSet presAssocID="{ED4796A7-5388-4B59-9EB7-32D3A2919542}" presName="parentLin" presStyleCnt="0"/>
      <dgm:spPr/>
    </dgm:pt>
    <dgm:pt modelId="{551524DC-5988-4CD5-8113-B02E51221A01}" type="pres">
      <dgm:prSet presAssocID="{ED4796A7-5388-4B59-9EB7-32D3A2919542}" presName="parentLeftMargin" presStyleLbl="node1" presStyleIdx="0" presStyleCnt="2"/>
      <dgm:spPr/>
    </dgm:pt>
    <dgm:pt modelId="{E584CE04-8C50-483D-9046-7C07A15F764F}" type="pres">
      <dgm:prSet presAssocID="{ED4796A7-5388-4B59-9EB7-32D3A2919542}" presName="parentText" presStyleLbl="node1" presStyleIdx="0" presStyleCnt="2">
        <dgm:presLayoutVars>
          <dgm:chMax val="0"/>
          <dgm:bulletEnabled val="1"/>
        </dgm:presLayoutVars>
      </dgm:prSet>
      <dgm:spPr/>
    </dgm:pt>
    <dgm:pt modelId="{4B39A7DD-6AA6-4843-93CB-A4C9344816C2}" type="pres">
      <dgm:prSet presAssocID="{ED4796A7-5388-4B59-9EB7-32D3A2919542}" presName="negativeSpace" presStyleCnt="0"/>
      <dgm:spPr/>
    </dgm:pt>
    <dgm:pt modelId="{0BC1D20F-3C36-407C-B09F-7E33A67D1944}" type="pres">
      <dgm:prSet presAssocID="{ED4796A7-5388-4B59-9EB7-32D3A2919542}" presName="childText" presStyleLbl="conFgAcc1" presStyleIdx="0" presStyleCnt="2">
        <dgm:presLayoutVars>
          <dgm:bulletEnabled val="1"/>
        </dgm:presLayoutVars>
      </dgm:prSet>
      <dgm:spPr/>
    </dgm:pt>
    <dgm:pt modelId="{442A554D-9FF5-453C-88C6-DEA22A45B68B}" type="pres">
      <dgm:prSet presAssocID="{FB1D5CE9-164E-41FB-BEA9-BFE801871CAD}" presName="spaceBetweenRectangles" presStyleCnt="0"/>
      <dgm:spPr/>
    </dgm:pt>
    <dgm:pt modelId="{67A9DEFA-B836-48B5-B35C-132BAE7EA9F3}" type="pres">
      <dgm:prSet presAssocID="{A7A462D4-83AE-4C0E-B96A-C9B39F4D563F}" presName="parentLin" presStyleCnt="0"/>
      <dgm:spPr/>
    </dgm:pt>
    <dgm:pt modelId="{38574E5A-95E8-40C7-9B11-2C28DFBB7465}" type="pres">
      <dgm:prSet presAssocID="{A7A462D4-83AE-4C0E-B96A-C9B39F4D563F}" presName="parentLeftMargin" presStyleLbl="node1" presStyleIdx="0" presStyleCnt="2"/>
      <dgm:spPr/>
    </dgm:pt>
    <dgm:pt modelId="{08ECC4DB-BF7C-4D71-8A1B-3C8CC2207F3D}" type="pres">
      <dgm:prSet presAssocID="{A7A462D4-83AE-4C0E-B96A-C9B39F4D563F}" presName="parentText" presStyleLbl="node1" presStyleIdx="1" presStyleCnt="2">
        <dgm:presLayoutVars>
          <dgm:chMax val="0"/>
          <dgm:bulletEnabled val="1"/>
        </dgm:presLayoutVars>
      </dgm:prSet>
      <dgm:spPr/>
    </dgm:pt>
    <dgm:pt modelId="{5A316E43-82D6-4D41-A526-F3949727A1A4}" type="pres">
      <dgm:prSet presAssocID="{A7A462D4-83AE-4C0E-B96A-C9B39F4D563F}" presName="negativeSpace" presStyleCnt="0"/>
      <dgm:spPr/>
    </dgm:pt>
    <dgm:pt modelId="{AD2BA904-4A75-4659-A7A1-A6DDE7D7B305}" type="pres">
      <dgm:prSet presAssocID="{A7A462D4-83AE-4C0E-B96A-C9B39F4D563F}" presName="childText" presStyleLbl="conFgAcc1" presStyleIdx="1" presStyleCnt="2">
        <dgm:presLayoutVars>
          <dgm:bulletEnabled val="1"/>
        </dgm:presLayoutVars>
      </dgm:prSet>
      <dgm:spPr/>
    </dgm:pt>
  </dgm:ptLst>
  <dgm:cxnLst>
    <dgm:cxn modelId="{26C27D00-4550-48CC-8EA4-A421251EE0CE}" type="presOf" srcId="{ED4796A7-5388-4B59-9EB7-32D3A2919542}" destId="{551524DC-5988-4CD5-8113-B02E51221A01}" srcOrd="0" destOrd="0" presId="urn:microsoft.com/office/officeart/2005/8/layout/list1"/>
    <dgm:cxn modelId="{27417F13-50B0-4B86-B54F-42B0ABE19D23}" type="presOf" srcId="{C6421593-2033-4102-86A2-E5DA3E68D95F}" destId="{355CB2FA-0912-4FE0-92ED-A897624A064E}" srcOrd="0" destOrd="0" presId="urn:microsoft.com/office/officeart/2005/8/layout/list1"/>
    <dgm:cxn modelId="{2D0A6714-3183-486E-A649-421269A41004}" type="presOf" srcId="{B54D4188-9271-4BF7-81B6-70C2977C0526}" destId="{0BC1D20F-3C36-407C-B09F-7E33A67D1944}" srcOrd="0" destOrd="0" presId="urn:microsoft.com/office/officeart/2005/8/layout/list1"/>
    <dgm:cxn modelId="{7D51FF26-F638-4626-9E60-4B2B5928A424}" type="presOf" srcId="{A7A462D4-83AE-4C0E-B96A-C9B39F4D563F}" destId="{08ECC4DB-BF7C-4D71-8A1B-3C8CC2207F3D}" srcOrd="1" destOrd="0" presId="urn:microsoft.com/office/officeart/2005/8/layout/list1"/>
    <dgm:cxn modelId="{AE40232E-BA8C-4ABD-B308-77330F62DCF2}" srcId="{ED4796A7-5388-4B59-9EB7-32D3A2919542}" destId="{544378FC-6346-4D04-8B88-03F4958445BA}" srcOrd="5" destOrd="0" parTransId="{870D7149-C3B8-412C-9350-60EAE0B953A4}" sibTransId="{91CF9E43-B486-4393-865D-522D7204F332}"/>
    <dgm:cxn modelId="{B4E2FD40-C2F6-4EC8-B68B-F02D569615D7}" type="presOf" srcId="{69CF53D2-600B-460C-80FE-A4DB3043E523}" destId="{0BC1D20F-3C36-407C-B09F-7E33A67D1944}" srcOrd="0" destOrd="6" presId="urn:microsoft.com/office/officeart/2005/8/layout/list1"/>
    <dgm:cxn modelId="{61CAF55E-A0FA-4024-9909-45180D0B980C}" type="presOf" srcId="{3817D391-FCFD-4730-AA81-C8BC99B551E0}" destId="{0BC1D20F-3C36-407C-B09F-7E33A67D1944}" srcOrd="0" destOrd="4" presId="urn:microsoft.com/office/officeart/2005/8/layout/list1"/>
    <dgm:cxn modelId="{E6279464-CC9E-43C1-9DB7-52E03E18B3EC}" type="presOf" srcId="{97832D5C-59BA-4004-A61A-1F338D9D9514}" destId="{0BC1D20F-3C36-407C-B09F-7E33A67D1944}" srcOrd="0" destOrd="3" presId="urn:microsoft.com/office/officeart/2005/8/layout/list1"/>
    <dgm:cxn modelId="{9E4BBF44-F4B9-4BED-B45D-D81A5610D7DD}" type="presOf" srcId="{544378FC-6346-4D04-8B88-03F4958445BA}" destId="{0BC1D20F-3C36-407C-B09F-7E33A67D1944}" srcOrd="0" destOrd="5" presId="urn:microsoft.com/office/officeart/2005/8/layout/list1"/>
    <dgm:cxn modelId="{0798146B-1615-44C5-B90B-20EF3400712D}" srcId="{ED4796A7-5388-4B59-9EB7-32D3A2919542}" destId="{97832D5C-59BA-4004-A61A-1F338D9D9514}" srcOrd="3" destOrd="0" parTransId="{943AD325-5407-4A87-8D3E-17FE392B7893}" sibTransId="{B65EF2F3-61E3-4154-8EEE-3C43DC350016}"/>
    <dgm:cxn modelId="{4F500579-C88D-401C-BA51-012D8B0A45E1}" srcId="{ED4796A7-5388-4B59-9EB7-32D3A2919542}" destId="{B60DDB28-8C9A-4B76-B948-17F9E638A43A}" srcOrd="2" destOrd="0" parTransId="{D6FC1EFB-D901-415A-BE90-6BCD8474FA79}" sibTransId="{327345FD-A7D9-4D62-BA74-CABE97D7885A}"/>
    <dgm:cxn modelId="{29195B7D-8C2B-4C6C-8363-8A6206D96B21}" srcId="{ED4796A7-5388-4B59-9EB7-32D3A2919542}" destId="{DD832AD9-658F-4BD0-9CA8-75C232A45D86}" srcOrd="1" destOrd="0" parTransId="{1B4A2A2D-52DB-4818-8896-7FBCED1D68FB}" sibTransId="{70333FDD-8864-49D0-A175-E9AD38139206}"/>
    <dgm:cxn modelId="{CDED5381-8365-4BCD-A6FF-7B822899965A}" srcId="{C6421593-2033-4102-86A2-E5DA3E68D95F}" destId="{ED4796A7-5388-4B59-9EB7-32D3A2919542}" srcOrd="0" destOrd="0" parTransId="{E25739AE-4EE9-40A8-872C-9817374CD2FF}" sibTransId="{FB1D5CE9-164E-41FB-BEA9-BFE801871CAD}"/>
    <dgm:cxn modelId="{AF55288B-318F-4B95-B444-4BE5280E63F4}" srcId="{ED4796A7-5388-4B59-9EB7-32D3A2919542}" destId="{3817D391-FCFD-4730-AA81-C8BC99B551E0}" srcOrd="4" destOrd="0" parTransId="{52105952-6197-440A-9E13-FCC20DA7320F}" sibTransId="{8826934B-B6ED-498A-AAA9-041C34F17BD8}"/>
    <dgm:cxn modelId="{DCA06597-84FF-4E2D-A7E5-AAB39151435C}" srcId="{ED4796A7-5388-4B59-9EB7-32D3A2919542}" destId="{B54D4188-9271-4BF7-81B6-70C2977C0526}" srcOrd="0" destOrd="0" parTransId="{B23A7085-CC91-419E-9F44-04D060E2373A}" sibTransId="{B5DB2621-09DC-4942-9186-8EBA5CFC8A91}"/>
    <dgm:cxn modelId="{854EC0B3-887C-457B-96BA-DDA132160C4C}" type="presOf" srcId="{ED4796A7-5388-4B59-9EB7-32D3A2919542}" destId="{E584CE04-8C50-483D-9046-7C07A15F764F}" srcOrd="1" destOrd="0" presId="urn:microsoft.com/office/officeart/2005/8/layout/list1"/>
    <dgm:cxn modelId="{673FA4BE-9170-40E6-8FC3-6F1DA21CA9BD}" srcId="{A7A462D4-83AE-4C0E-B96A-C9B39F4D563F}" destId="{79D130F9-54EB-447D-AF9C-D97C33CF9019}" srcOrd="0" destOrd="0" parTransId="{82258CA5-9BD4-43F4-99D6-0FCB151BAA5E}" sibTransId="{0360E661-9784-4EEA-8B8A-87051F10F1BC}"/>
    <dgm:cxn modelId="{011CC5D1-8740-49D4-8621-515606E9BA95}" srcId="{C6421593-2033-4102-86A2-E5DA3E68D95F}" destId="{A7A462D4-83AE-4C0E-B96A-C9B39F4D563F}" srcOrd="1" destOrd="0" parTransId="{EED672EC-30CA-4281-A039-9899096E3D72}" sibTransId="{A228BB7A-7306-497D-9C2A-A3C82D2CA837}"/>
    <dgm:cxn modelId="{B473F8D5-DACB-4AA5-BCF8-237D668BF767}" type="presOf" srcId="{B60DDB28-8C9A-4B76-B948-17F9E638A43A}" destId="{0BC1D20F-3C36-407C-B09F-7E33A67D1944}" srcOrd="0" destOrd="2" presId="urn:microsoft.com/office/officeart/2005/8/layout/list1"/>
    <dgm:cxn modelId="{6F8C25D6-72F4-4027-A35C-9213A5AE9D91}" type="presOf" srcId="{A7A462D4-83AE-4C0E-B96A-C9B39F4D563F}" destId="{38574E5A-95E8-40C7-9B11-2C28DFBB7465}" srcOrd="0" destOrd="0" presId="urn:microsoft.com/office/officeart/2005/8/layout/list1"/>
    <dgm:cxn modelId="{3C128FDA-3917-4717-B8BA-216D7338FC0A}" srcId="{ED4796A7-5388-4B59-9EB7-32D3A2919542}" destId="{69CF53D2-600B-460C-80FE-A4DB3043E523}" srcOrd="6" destOrd="0" parTransId="{39D793C5-6170-43F8-A9DA-D6E4E2A35EFE}" sibTransId="{8B3C0ECD-A591-4C9C-8BDB-1548DECA706C}"/>
    <dgm:cxn modelId="{948CA8DA-6906-49E8-B929-BF0AC8EB8F68}" type="presOf" srcId="{DD832AD9-658F-4BD0-9CA8-75C232A45D86}" destId="{0BC1D20F-3C36-407C-B09F-7E33A67D1944}" srcOrd="0" destOrd="1" presId="urn:microsoft.com/office/officeart/2005/8/layout/list1"/>
    <dgm:cxn modelId="{F3BA94F5-8BC6-4441-B54A-D14F95911820}" type="presOf" srcId="{79D130F9-54EB-447D-AF9C-D97C33CF9019}" destId="{AD2BA904-4A75-4659-A7A1-A6DDE7D7B305}" srcOrd="0" destOrd="0" presId="urn:microsoft.com/office/officeart/2005/8/layout/list1"/>
    <dgm:cxn modelId="{5F2C0140-396A-4E1D-85CF-BA519AB239A1}" type="presParOf" srcId="{355CB2FA-0912-4FE0-92ED-A897624A064E}" destId="{7235D7E9-96F8-4BD9-8446-6FCDEC47D449}" srcOrd="0" destOrd="0" presId="urn:microsoft.com/office/officeart/2005/8/layout/list1"/>
    <dgm:cxn modelId="{6C93A630-4E34-40CC-AF39-690B072C0AC7}" type="presParOf" srcId="{7235D7E9-96F8-4BD9-8446-6FCDEC47D449}" destId="{551524DC-5988-4CD5-8113-B02E51221A01}" srcOrd="0" destOrd="0" presId="urn:microsoft.com/office/officeart/2005/8/layout/list1"/>
    <dgm:cxn modelId="{E2C5F77F-01F7-410A-A751-2E7F5B475CFA}" type="presParOf" srcId="{7235D7E9-96F8-4BD9-8446-6FCDEC47D449}" destId="{E584CE04-8C50-483D-9046-7C07A15F764F}" srcOrd="1" destOrd="0" presId="urn:microsoft.com/office/officeart/2005/8/layout/list1"/>
    <dgm:cxn modelId="{0A5C9137-8D9F-4141-ADB9-32AF50F0C3B3}" type="presParOf" srcId="{355CB2FA-0912-4FE0-92ED-A897624A064E}" destId="{4B39A7DD-6AA6-4843-93CB-A4C9344816C2}" srcOrd="1" destOrd="0" presId="urn:microsoft.com/office/officeart/2005/8/layout/list1"/>
    <dgm:cxn modelId="{F9969FB1-C620-4DD1-A903-FCE2849CEED5}" type="presParOf" srcId="{355CB2FA-0912-4FE0-92ED-A897624A064E}" destId="{0BC1D20F-3C36-407C-B09F-7E33A67D1944}" srcOrd="2" destOrd="0" presId="urn:microsoft.com/office/officeart/2005/8/layout/list1"/>
    <dgm:cxn modelId="{4EFF0767-6D45-4EED-BDFF-3C5A543776F7}" type="presParOf" srcId="{355CB2FA-0912-4FE0-92ED-A897624A064E}" destId="{442A554D-9FF5-453C-88C6-DEA22A45B68B}" srcOrd="3" destOrd="0" presId="urn:microsoft.com/office/officeart/2005/8/layout/list1"/>
    <dgm:cxn modelId="{46107774-B181-4B11-AE24-5D4E450D40C2}" type="presParOf" srcId="{355CB2FA-0912-4FE0-92ED-A897624A064E}" destId="{67A9DEFA-B836-48B5-B35C-132BAE7EA9F3}" srcOrd="4" destOrd="0" presId="urn:microsoft.com/office/officeart/2005/8/layout/list1"/>
    <dgm:cxn modelId="{360659C8-B232-47DD-89E0-ECB4A069FCE5}" type="presParOf" srcId="{67A9DEFA-B836-48B5-B35C-132BAE7EA9F3}" destId="{38574E5A-95E8-40C7-9B11-2C28DFBB7465}" srcOrd="0" destOrd="0" presId="urn:microsoft.com/office/officeart/2005/8/layout/list1"/>
    <dgm:cxn modelId="{5A7F98D5-855C-4D7E-ABA5-D979587D454F}" type="presParOf" srcId="{67A9DEFA-B836-48B5-B35C-132BAE7EA9F3}" destId="{08ECC4DB-BF7C-4D71-8A1B-3C8CC2207F3D}" srcOrd="1" destOrd="0" presId="urn:microsoft.com/office/officeart/2005/8/layout/list1"/>
    <dgm:cxn modelId="{59023249-27E0-497B-8DE1-BC9B1C2B277C}" type="presParOf" srcId="{355CB2FA-0912-4FE0-92ED-A897624A064E}" destId="{5A316E43-82D6-4D41-A526-F3949727A1A4}" srcOrd="5" destOrd="0" presId="urn:microsoft.com/office/officeart/2005/8/layout/list1"/>
    <dgm:cxn modelId="{271187D3-A52C-4560-A0D9-DF9DF7FA3C6F}" type="presParOf" srcId="{355CB2FA-0912-4FE0-92ED-A897624A064E}" destId="{AD2BA904-4A75-4659-A7A1-A6DDE7D7B305}"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88DB03-CDCA-409E-8A5B-4548205DD1D2}" type="doc">
      <dgm:prSet loTypeId="urn:microsoft.com/office/officeart/2017/3/layout/DropPinTimeline" loCatId="process" qsTypeId="urn:microsoft.com/office/officeart/2005/8/quickstyle/simple5" qsCatId="simple" csTypeId="urn:microsoft.com/office/officeart/2005/8/colors/accent2_2" csCatId="accent2" phldr="1"/>
      <dgm:spPr/>
      <dgm:t>
        <a:bodyPr/>
        <a:lstStyle/>
        <a:p>
          <a:endParaRPr lang="en-US"/>
        </a:p>
      </dgm:t>
    </dgm:pt>
    <dgm:pt modelId="{BD524434-7FED-4267-AA11-ED3E80A52FFB}">
      <dgm:prSet/>
      <dgm:spPr/>
      <dgm:t>
        <a:bodyPr/>
        <a:lstStyle/>
        <a:p>
          <a:pPr>
            <a:defRPr b="1"/>
          </a:pPr>
          <a:r>
            <a:rPr lang="en-US" dirty="0"/>
            <a:t>2018–2021</a:t>
          </a:r>
        </a:p>
      </dgm:t>
    </dgm:pt>
    <dgm:pt modelId="{61F5041D-E79B-4FA3-8AA0-900160F14CBE}" type="parTrans" cxnId="{1FC31A5A-D7E3-4958-B2D6-57BD9A779493}">
      <dgm:prSet/>
      <dgm:spPr/>
      <dgm:t>
        <a:bodyPr/>
        <a:lstStyle/>
        <a:p>
          <a:endParaRPr lang="en-US"/>
        </a:p>
      </dgm:t>
    </dgm:pt>
    <dgm:pt modelId="{35CA4FB9-1A84-470B-95E9-EC552FBB9F9E}" type="sibTrans" cxnId="{1FC31A5A-D7E3-4958-B2D6-57BD9A779493}">
      <dgm:prSet/>
      <dgm:spPr/>
      <dgm:t>
        <a:bodyPr/>
        <a:lstStyle/>
        <a:p>
          <a:endParaRPr lang="en-US"/>
        </a:p>
      </dgm:t>
    </dgm:pt>
    <dgm:pt modelId="{56F30AB4-8C6C-46C9-AD03-AD02EC381903}">
      <dgm:prSet custT="1"/>
      <dgm:spPr/>
      <dgm:t>
        <a:bodyPr/>
        <a:lstStyle/>
        <a:p>
          <a:r>
            <a:rPr lang="en-US" sz="1800" dirty="0"/>
            <a:t>What patterns were observed in drugs prescribed between 2018-2021?</a:t>
          </a:r>
        </a:p>
      </dgm:t>
    </dgm:pt>
    <dgm:pt modelId="{FD120ABE-A594-4C1A-91E9-7E308333F272}" type="parTrans" cxnId="{36575ACB-0F55-4979-82FD-A90D0C1AF39F}">
      <dgm:prSet/>
      <dgm:spPr/>
      <dgm:t>
        <a:bodyPr/>
        <a:lstStyle/>
        <a:p>
          <a:endParaRPr lang="en-US"/>
        </a:p>
      </dgm:t>
    </dgm:pt>
    <dgm:pt modelId="{3885AFED-45BA-414A-8D56-54391E804173}" type="sibTrans" cxnId="{36575ACB-0F55-4979-82FD-A90D0C1AF39F}">
      <dgm:prSet/>
      <dgm:spPr/>
      <dgm:t>
        <a:bodyPr/>
        <a:lstStyle/>
        <a:p>
          <a:endParaRPr lang="en-US"/>
        </a:p>
      </dgm:t>
    </dgm:pt>
    <dgm:pt modelId="{0226C02B-D2BD-4991-8C21-11E13DF44B5F}">
      <dgm:prSet/>
      <dgm:spPr/>
      <dgm:t>
        <a:bodyPr/>
        <a:lstStyle/>
        <a:p>
          <a:r>
            <a:rPr lang="en-US" sz="1400" i="1" dirty="0"/>
            <a:t>Were any patterns related to the onset of COVID-19 in the US in 2019?</a:t>
          </a:r>
        </a:p>
      </dgm:t>
    </dgm:pt>
    <dgm:pt modelId="{F33DE2F9-C254-46B9-867B-7769043998DC}" type="parTrans" cxnId="{09614E3E-2C7D-4888-ADDE-90E91EE1FBDE}">
      <dgm:prSet/>
      <dgm:spPr/>
      <dgm:t>
        <a:bodyPr/>
        <a:lstStyle/>
        <a:p>
          <a:endParaRPr lang="en-US"/>
        </a:p>
      </dgm:t>
    </dgm:pt>
    <dgm:pt modelId="{9DF65F7E-E7FF-40B6-B696-8E375A87AB41}" type="sibTrans" cxnId="{09614E3E-2C7D-4888-ADDE-90E91EE1FBDE}">
      <dgm:prSet/>
      <dgm:spPr/>
      <dgm:t>
        <a:bodyPr/>
        <a:lstStyle/>
        <a:p>
          <a:endParaRPr lang="en-US"/>
        </a:p>
      </dgm:t>
    </dgm:pt>
    <dgm:pt modelId="{F4B0AB72-BF8E-4823-8E08-8DDD2A1A477A}">
      <dgm:prSet/>
      <dgm:spPr/>
      <dgm:t>
        <a:bodyPr/>
        <a:lstStyle/>
        <a:p>
          <a:pPr>
            <a:defRPr b="1"/>
          </a:pPr>
          <a:r>
            <a:rPr lang="en-US" dirty="0"/>
            <a:t>2019–2021</a:t>
          </a:r>
        </a:p>
      </dgm:t>
    </dgm:pt>
    <dgm:pt modelId="{ED5A3F2C-9239-4693-B857-1C3905A9FEE9}" type="parTrans" cxnId="{288F1994-9DD3-41A9-B773-FA2C311599B8}">
      <dgm:prSet/>
      <dgm:spPr/>
      <dgm:t>
        <a:bodyPr/>
        <a:lstStyle/>
        <a:p>
          <a:endParaRPr lang="en-US"/>
        </a:p>
      </dgm:t>
    </dgm:pt>
    <dgm:pt modelId="{1258C46F-1C33-4F36-8E24-06FE97DADA20}" type="sibTrans" cxnId="{288F1994-9DD3-41A9-B773-FA2C311599B8}">
      <dgm:prSet/>
      <dgm:spPr/>
      <dgm:t>
        <a:bodyPr/>
        <a:lstStyle/>
        <a:p>
          <a:endParaRPr lang="en-US"/>
        </a:p>
      </dgm:t>
    </dgm:pt>
    <dgm:pt modelId="{14897CD3-D7F5-4994-A95A-4A69F3B717F8}">
      <dgm:prSet custT="1"/>
      <dgm:spPr/>
      <dgm:t>
        <a:bodyPr/>
        <a:lstStyle/>
        <a:p>
          <a:r>
            <a:rPr lang="en-US" sz="1800" dirty="0"/>
            <a:t>What Adverse Events were reported with these drugs from 2019-2021?</a:t>
          </a:r>
        </a:p>
      </dgm:t>
    </dgm:pt>
    <dgm:pt modelId="{1857B96D-2FFC-4AD8-A6A6-EE29EF4CFD9F}" type="parTrans" cxnId="{D5411297-C359-4307-B9A5-9DC97CF00A5C}">
      <dgm:prSet/>
      <dgm:spPr/>
      <dgm:t>
        <a:bodyPr/>
        <a:lstStyle/>
        <a:p>
          <a:endParaRPr lang="en-US"/>
        </a:p>
      </dgm:t>
    </dgm:pt>
    <dgm:pt modelId="{ABADC4BB-68E6-4B01-95A5-983022E712B1}" type="sibTrans" cxnId="{D5411297-C359-4307-B9A5-9DC97CF00A5C}">
      <dgm:prSet/>
      <dgm:spPr/>
      <dgm:t>
        <a:bodyPr/>
        <a:lstStyle/>
        <a:p>
          <a:endParaRPr lang="en-US"/>
        </a:p>
      </dgm:t>
    </dgm:pt>
    <dgm:pt modelId="{6AC61547-7882-4485-B34D-7C668AC4B075}">
      <dgm:prSet/>
      <dgm:spPr/>
      <dgm:t>
        <a:bodyPr/>
        <a:lstStyle/>
        <a:p>
          <a:r>
            <a:rPr lang="en-US" sz="1400" i="1" dirty="0"/>
            <a:t>What risk factors were associated with patients who were given these drugs?</a:t>
          </a:r>
        </a:p>
      </dgm:t>
    </dgm:pt>
    <dgm:pt modelId="{1747D256-7AE5-4BCE-8DB1-B21AC8A6C2C4}" type="parTrans" cxnId="{37728B2C-5DAF-445B-8730-50F01B4434B0}">
      <dgm:prSet/>
      <dgm:spPr/>
      <dgm:t>
        <a:bodyPr/>
        <a:lstStyle/>
        <a:p>
          <a:endParaRPr lang="en-US"/>
        </a:p>
      </dgm:t>
    </dgm:pt>
    <dgm:pt modelId="{2F7C214A-400D-4025-A2A1-64A02B991784}" type="sibTrans" cxnId="{37728B2C-5DAF-445B-8730-50F01B4434B0}">
      <dgm:prSet/>
      <dgm:spPr/>
      <dgm:t>
        <a:bodyPr/>
        <a:lstStyle/>
        <a:p>
          <a:endParaRPr lang="en-US"/>
        </a:p>
      </dgm:t>
    </dgm:pt>
    <dgm:pt modelId="{24CD1D5D-17F0-4CB8-88CB-4511CBA73BF6}" type="pres">
      <dgm:prSet presAssocID="{5C88DB03-CDCA-409E-8A5B-4548205DD1D2}" presName="root" presStyleCnt="0">
        <dgm:presLayoutVars>
          <dgm:chMax/>
          <dgm:chPref/>
          <dgm:animLvl val="lvl"/>
        </dgm:presLayoutVars>
      </dgm:prSet>
      <dgm:spPr/>
    </dgm:pt>
    <dgm:pt modelId="{2B8A3C3B-8666-4B8F-9503-C797EC7DFFF5}" type="pres">
      <dgm:prSet presAssocID="{5C88DB03-CDCA-409E-8A5B-4548205DD1D2}" presName="divider" presStyleLbl="fgAcc1" presStyleIdx="0" presStyleCnt="3"/>
      <dgm:spPr>
        <a:solidFill>
          <a:schemeClr val="lt1">
            <a:alpha val="90000"/>
            <a:hueOff val="0"/>
            <a:satOff val="0"/>
            <a:lumOff val="0"/>
            <a:alphaOff val="0"/>
          </a:schemeClr>
        </a:solidFill>
        <a:ln w="19050" cap="flat" cmpd="sng" algn="ctr">
          <a:solidFill>
            <a:schemeClr val="tx2"/>
          </a:solidFill>
          <a:prstDash val="solid"/>
          <a:tailEnd type="triangle" w="lg" len="lg"/>
        </a:ln>
        <a:effectLst/>
      </dgm:spPr>
    </dgm:pt>
    <dgm:pt modelId="{F16F29F4-A8EC-4243-A6D7-06CB87E2E864}" type="pres">
      <dgm:prSet presAssocID="{5C88DB03-CDCA-409E-8A5B-4548205DD1D2}" presName="nodes" presStyleCnt="0">
        <dgm:presLayoutVars>
          <dgm:chMax/>
          <dgm:chPref/>
          <dgm:animLvl val="lvl"/>
        </dgm:presLayoutVars>
      </dgm:prSet>
      <dgm:spPr/>
    </dgm:pt>
    <dgm:pt modelId="{F4344D01-A522-4FF9-8CB3-E5FB9FA29C85}" type="pres">
      <dgm:prSet presAssocID="{BD524434-7FED-4267-AA11-ED3E80A52FFB}" presName="composite1" presStyleCnt="0"/>
      <dgm:spPr/>
    </dgm:pt>
    <dgm:pt modelId="{14C8511E-CBB1-48AE-812C-DE79FA7D4603}" type="pres">
      <dgm:prSet presAssocID="{BD524434-7FED-4267-AA11-ED3E80A52FFB}" presName="ConnectorPoint1" presStyleLbl="lnNode1" presStyleIdx="0" presStyleCnt="2"/>
      <dgm:spPr>
        <a:solidFill>
          <a:schemeClr val="tx2"/>
        </a:solidFill>
      </dgm:spPr>
    </dgm:pt>
    <dgm:pt modelId="{4D3A6E21-E60A-4189-BE5B-09109E88B951}" type="pres">
      <dgm:prSet presAssocID="{BD524434-7FED-4267-AA11-ED3E80A52FFB}" presName="DropPinPlaceHolder1" presStyleCnt="0"/>
      <dgm:spPr/>
    </dgm:pt>
    <dgm:pt modelId="{846A43C6-3061-4A12-AA76-219106C4AA7F}" type="pres">
      <dgm:prSet presAssocID="{BD524434-7FED-4267-AA11-ED3E80A52FFB}" presName="DropPin1" presStyleLbl="alignNode1" presStyleIdx="0" presStyleCnt="2"/>
      <dgm:spPr>
        <a:solidFill>
          <a:schemeClr val="tx2"/>
        </a:solidFill>
        <a:ln>
          <a:solidFill>
            <a:schemeClr val="tx2"/>
          </a:solidFill>
        </a:ln>
      </dgm:spPr>
    </dgm:pt>
    <dgm:pt modelId="{50B70A4F-496A-409D-B199-8DC2BE2DD1C7}" type="pres">
      <dgm:prSet presAssocID="{BD524434-7FED-4267-AA11-ED3E80A52FFB}"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D4AD389C-C8AF-431A-985F-CB22725713CA}" type="pres">
      <dgm:prSet presAssocID="{BD524434-7FED-4267-AA11-ED3E80A52FFB}" presName="L2TextContainer1" presStyleLbl="revTx" presStyleIdx="0" presStyleCnt="4" custLinFactNeighborY="-4450">
        <dgm:presLayoutVars>
          <dgm:bulletEnabled val="1"/>
        </dgm:presLayoutVars>
      </dgm:prSet>
      <dgm:spPr/>
    </dgm:pt>
    <dgm:pt modelId="{99C2D190-4613-4984-96F1-5E836644D655}" type="pres">
      <dgm:prSet presAssocID="{BD524434-7FED-4267-AA11-ED3E80A52FFB}" presName="L1TextContainer1" presStyleLbl="revTx" presStyleIdx="1" presStyleCnt="4">
        <dgm:presLayoutVars>
          <dgm:chMax val="1"/>
          <dgm:chPref val="1"/>
          <dgm:bulletEnabled val="1"/>
        </dgm:presLayoutVars>
      </dgm:prSet>
      <dgm:spPr/>
    </dgm:pt>
    <dgm:pt modelId="{1430481D-F998-4B28-B37B-2701BC142989}" type="pres">
      <dgm:prSet presAssocID="{BD524434-7FED-4267-AA11-ED3E80A52FFB}" presName="ConnectLine1" presStyleLbl="sibTrans1D1" presStyleIdx="0" presStyleCnt="2"/>
      <dgm:spPr>
        <a:noFill/>
        <a:ln w="12700" cap="flat" cmpd="sng" algn="ctr">
          <a:solidFill>
            <a:schemeClr val="tx2"/>
          </a:solidFill>
          <a:prstDash val="dash"/>
        </a:ln>
        <a:effectLst/>
      </dgm:spPr>
    </dgm:pt>
    <dgm:pt modelId="{E9BDCD70-459C-48E6-B995-9412347E520C}" type="pres">
      <dgm:prSet presAssocID="{BD524434-7FED-4267-AA11-ED3E80A52FFB}" presName="EmptyPlaceHolder1" presStyleCnt="0"/>
      <dgm:spPr/>
    </dgm:pt>
    <dgm:pt modelId="{7BD40164-4DE9-4EAF-B3E4-20BF732A0177}" type="pres">
      <dgm:prSet presAssocID="{35CA4FB9-1A84-470B-95E9-EC552FBB9F9E}" presName="spaceBetweenRectangles1" presStyleCnt="0"/>
      <dgm:spPr/>
    </dgm:pt>
    <dgm:pt modelId="{BB722422-7F1D-4DFA-9BFC-9D34C3BFED50}" type="pres">
      <dgm:prSet presAssocID="{F4B0AB72-BF8E-4823-8E08-8DDD2A1A477A}" presName="composite1" presStyleCnt="0"/>
      <dgm:spPr/>
    </dgm:pt>
    <dgm:pt modelId="{D8DFE81F-F3A2-499F-BB01-D86B12A9FCAA}" type="pres">
      <dgm:prSet presAssocID="{F4B0AB72-BF8E-4823-8E08-8DDD2A1A477A}" presName="ConnectorPoint1" presStyleLbl="lnNode1" presStyleIdx="1" presStyleCnt="2"/>
      <dgm:spPr>
        <a:solidFill>
          <a:schemeClr val="tx2"/>
        </a:solidFill>
      </dgm:spPr>
    </dgm:pt>
    <dgm:pt modelId="{5AA0348B-458B-47EC-9E2E-B47D82A62BEF}" type="pres">
      <dgm:prSet presAssocID="{F4B0AB72-BF8E-4823-8E08-8DDD2A1A477A}" presName="DropPinPlaceHolder1" presStyleCnt="0"/>
      <dgm:spPr/>
    </dgm:pt>
    <dgm:pt modelId="{FAAE232B-5610-46C3-B6E3-62D0EBC195F8}" type="pres">
      <dgm:prSet presAssocID="{F4B0AB72-BF8E-4823-8E08-8DDD2A1A477A}" presName="DropPin1" presStyleLbl="alignNode1" presStyleIdx="1" presStyleCnt="2"/>
      <dgm:spPr>
        <a:solidFill>
          <a:schemeClr val="tx2"/>
        </a:solidFill>
        <a:ln>
          <a:solidFill>
            <a:schemeClr val="tx2"/>
          </a:solidFill>
        </a:ln>
      </dgm:spPr>
    </dgm:pt>
    <dgm:pt modelId="{C94E6A07-433A-4B3C-8563-925E8A200522}" type="pres">
      <dgm:prSet presAssocID="{F4B0AB72-BF8E-4823-8E08-8DDD2A1A477A}"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DB95D4BF-0C15-4736-85D7-68C4F4E8F3BC}" type="pres">
      <dgm:prSet presAssocID="{F4B0AB72-BF8E-4823-8E08-8DDD2A1A477A}" presName="L2TextContainer1" presStyleLbl="revTx" presStyleIdx="2" presStyleCnt="4" custLinFactNeighborY="4895">
        <dgm:presLayoutVars>
          <dgm:bulletEnabled val="1"/>
        </dgm:presLayoutVars>
      </dgm:prSet>
      <dgm:spPr/>
    </dgm:pt>
    <dgm:pt modelId="{259EABC6-C1BE-418C-8A09-F7F4D17036F3}" type="pres">
      <dgm:prSet presAssocID="{F4B0AB72-BF8E-4823-8E08-8DDD2A1A477A}" presName="L1TextContainer1" presStyleLbl="revTx" presStyleIdx="3" presStyleCnt="4">
        <dgm:presLayoutVars>
          <dgm:chMax val="1"/>
          <dgm:chPref val="1"/>
          <dgm:bulletEnabled val="1"/>
        </dgm:presLayoutVars>
      </dgm:prSet>
      <dgm:spPr/>
    </dgm:pt>
    <dgm:pt modelId="{2E9593A5-5775-44FE-BC57-8E0F0C696C33}" type="pres">
      <dgm:prSet presAssocID="{F4B0AB72-BF8E-4823-8E08-8DDD2A1A477A}" presName="ConnectLine1" presStyleLbl="sibTrans1D1" presStyleIdx="1" presStyleCnt="2"/>
      <dgm:spPr>
        <a:noFill/>
        <a:ln w="12700" cap="flat" cmpd="sng" algn="ctr">
          <a:solidFill>
            <a:schemeClr val="tx2"/>
          </a:solidFill>
          <a:prstDash val="dash"/>
        </a:ln>
        <a:effectLst/>
      </dgm:spPr>
    </dgm:pt>
    <dgm:pt modelId="{38019391-14EC-4070-AEC1-F08E00BA6BF4}" type="pres">
      <dgm:prSet presAssocID="{F4B0AB72-BF8E-4823-8E08-8DDD2A1A477A}" presName="EmptyPlaceHolder1" presStyleCnt="0"/>
      <dgm:spPr/>
    </dgm:pt>
  </dgm:ptLst>
  <dgm:cxnLst>
    <dgm:cxn modelId="{37728B2C-5DAF-445B-8730-50F01B4434B0}" srcId="{F4B0AB72-BF8E-4823-8E08-8DDD2A1A477A}" destId="{6AC61547-7882-4485-B34D-7C668AC4B075}" srcOrd="1" destOrd="0" parTransId="{1747D256-7AE5-4BCE-8DB1-B21AC8A6C2C4}" sibTransId="{2F7C214A-400D-4025-A2A1-64A02B991784}"/>
    <dgm:cxn modelId="{620B1C37-288A-4BBB-954C-71E056F7AFDE}" type="presOf" srcId="{14897CD3-D7F5-4994-A95A-4A69F3B717F8}" destId="{DB95D4BF-0C15-4736-85D7-68C4F4E8F3BC}" srcOrd="0" destOrd="0" presId="urn:microsoft.com/office/officeart/2017/3/layout/DropPinTimeline"/>
    <dgm:cxn modelId="{09614E3E-2C7D-4888-ADDE-90E91EE1FBDE}" srcId="{BD524434-7FED-4267-AA11-ED3E80A52FFB}" destId="{0226C02B-D2BD-4991-8C21-11E13DF44B5F}" srcOrd="1" destOrd="0" parTransId="{F33DE2F9-C254-46B9-867B-7769043998DC}" sibTransId="{9DF65F7E-E7FF-40B6-B696-8E375A87AB41}"/>
    <dgm:cxn modelId="{58E65D5D-0E87-476C-B9DC-ECF2D31A96F0}" type="presOf" srcId="{F4B0AB72-BF8E-4823-8E08-8DDD2A1A477A}" destId="{259EABC6-C1BE-418C-8A09-F7F4D17036F3}" srcOrd="0" destOrd="0" presId="urn:microsoft.com/office/officeart/2017/3/layout/DropPinTimeline"/>
    <dgm:cxn modelId="{272C886B-CA85-49B9-ACB1-52F0AFA101E8}" type="presOf" srcId="{5C88DB03-CDCA-409E-8A5B-4548205DD1D2}" destId="{24CD1D5D-17F0-4CB8-88CB-4511CBA73BF6}" srcOrd="0" destOrd="0" presId="urn:microsoft.com/office/officeart/2017/3/layout/DropPinTimeline"/>
    <dgm:cxn modelId="{1FC31A5A-D7E3-4958-B2D6-57BD9A779493}" srcId="{5C88DB03-CDCA-409E-8A5B-4548205DD1D2}" destId="{BD524434-7FED-4267-AA11-ED3E80A52FFB}" srcOrd="0" destOrd="0" parTransId="{61F5041D-E79B-4FA3-8AA0-900160F14CBE}" sibTransId="{35CA4FB9-1A84-470B-95E9-EC552FBB9F9E}"/>
    <dgm:cxn modelId="{1AD0EF7A-4F80-4300-A813-CE970BDD8A50}" type="presOf" srcId="{BD524434-7FED-4267-AA11-ED3E80A52FFB}" destId="{99C2D190-4613-4984-96F1-5E836644D655}" srcOrd="0" destOrd="0" presId="urn:microsoft.com/office/officeart/2017/3/layout/DropPinTimeline"/>
    <dgm:cxn modelId="{288F1994-9DD3-41A9-B773-FA2C311599B8}" srcId="{5C88DB03-CDCA-409E-8A5B-4548205DD1D2}" destId="{F4B0AB72-BF8E-4823-8E08-8DDD2A1A477A}" srcOrd="1" destOrd="0" parTransId="{ED5A3F2C-9239-4693-B857-1C3905A9FEE9}" sibTransId="{1258C46F-1C33-4F36-8E24-06FE97DADA20}"/>
    <dgm:cxn modelId="{D5411297-C359-4307-B9A5-9DC97CF00A5C}" srcId="{F4B0AB72-BF8E-4823-8E08-8DDD2A1A477A}" destId="{14897CD3-D7F5-4994-A95A-4A69F3B717F8}" srcOrd="0" destOrd="0" parTransId="{1857B96D-2FFC-4AD8-A6A6-EE29EF4CFD9F}" sibTransId="{ABADC4BB-68E6-4B01-95A5-983022E712B1}"/>
    <dgm:cxn modelId="{70F48BB4-1483-491F-8849-54A09691379A}" type="presOf" srcId="{6AC61547-7882-4485-B34D-7C668AC4B075}" destId="{DB95D4BF-0C15-4736-85D7-68C4F4E8F3BC}" srcOrd="0" destOrd="1" presId="urn:microsoft.com/office/officeart/2017/3/layout/DropPinTimeline"/>
    <dgm:cxn modelId="{D42336BD-C8D0-488F-B10D-C335A3C01A5E}" type="presOf" srcId="{0226C02B-D2BD-4991-8C21-11E13DF44B5F}" destId="{D4AD389C-C8AF-431A-985F-CB22725713CA}" srcOrd="0" destOrd="1" presId="urn:microsoft.com/office/officeart/2017/3/layout/DropPinTimeline"/>
    <dgm:cxn modelId="{36575ACB-0F55-4979-82FD-A90D0C1AF39F}" srcId="{BD524434-7FED-4267-AA11-ED3E80A52FFB}" destId="{56F30AB4-8C6C-46C9-AD03-AD02EC381903}" srcOrd="0" destOrd="0" parTransId="{FD120ABE-A594-4C1A-91E9-7E308333F272}" sibTransId="{3885AFED-45BA-414A-8D56-54391E804173}"/>
    <dgm:cxn modelId="{3246B2EE-D7A6-4A17-A4C1-62F594DB2E5D}" type="presOf" srcId="{56F30AB4-8C6C-46C9-AD03-AD02EC381903}" destId="{D4AD389C-C8AF-431A-985F-CB22725713CA}" srcOrd="0" destOrd="0" presId="urn:microsoft.com/office/officeart/2017/3/layout/DropPinTimeline"/>
    <dgm:cxn modelId="{8DE6A45B-0F64-4498-97F2-255DDF9B12D0}" type="presParOf" srcId="{24CD1D5D-17F0-4CB8-88CB-4511CBA73BF6}" destId="{2B8A3C3B-8666-4B8F-9503-C797EC7DFFF5}" srcOrd="0" destOrd="0" presId="urn:microsoft.com/office/officeart/2017/3/layout/DropPinTimeline"/>
    <dgm:cxn modelId="{4C5DC74D-58B0-4A4D-AFDC-BCC7AC94EBEC}" type="presParOf" srcId="{24CD1D5D-17F0-4CB8-88CB-4511CBA73BF6}" destId="{F16F29F4-A8EC-4243-A6D7-06CB87E2E864}" srcOrd="1" destOrd="0" presId="urn:microsoft.com/office/officeart/2017/3/layout/DropPinTimeline"/>
    <dgm:cxn modelId="{D3C216D2-F3EB-4D45-B76E-3C4902BDB445}" type="presParOf" srcId="{F16F29F4-A8EC-4243-A6D7-06CB87E2E864}" destId="{F4344D01-A522-4FF9-8CB3-E5FB9FA29C85}" srcOrd="0" destOrd="0" presId="urn:microsoft.com/office/officeart/2017/3/layout/DropPinTimeline"/>
    <dgm:cxn modelId="{233C2CA8-4146-472F-A986-D138D42BEFF2}" type="presParOf" srcId="{F4344D01-A522-4FF9-8CB3-E5FB9FA29C85}" destId="{14C8511E-CBB1-48AE-812C-DE79FA7D4603}" srcOrd="0" destOrd="0" presId="urn:microsoft.com/office/officeart/2017/3/layout/DropPinTimeline"/>
    <dgm:cxn modelId="{78294CE4-B0D3-4518-AC67-56119B6CA281}" type="presParOf" srcId="{F4344D01-A522-4FF9-8CB3-E5FB9FA29C85}" destId="{4D3A6E21-E60A-4189-BE5B-09109E88B951}" srcOrd="1" destOrd="0" presId="urn:microsoft.com/office/officeart/2017/3/layout/DropPinTimeline"/>
    <dgm:cxn modelId="{BEB22AAF-B2E9-4D59-87B0-7C5A6FC6FD72}" type="presParOf" srcId="{4D3A6E21-E60A-4189-BE5B-09109E88B951}" destId="{846A43C6-3061-4A12-AA76-219106C4AA7F}" srcOrd="0" destOrd="0" presId="urn:microsoft.com/office/officeart/2017/3/layout/DropPinTimeline"/>
    <dgm:cxn modelId="{9CB8A1E3-C8D1-47EB-8452-04615A661B17}" type="presParOf" srcId="{4D3A6E21-E60A-4189-BE5B-09109E88B951}" destId="{50B70A4F-496A-409D-B199-8DC2BE2DD1C7}" srcOrd="1" destOrd="0" presId="urn:microsoft.com/office/officeart/2017/3/layout/DropPinTimeline"/>
    <dgm:cxn modelId="{213BEFD4-8BD1-4950-AE22-4DB2AD20F4BF}" type="presParOf" srcId="{F4344D01-A522-4FF9-8CB3-E5FB9FA29C85}" destId="{D4AD389C-C8AF-431A-985F-CB22725713CA}" srcOrd="2" destOrd="0" presId="urn:microsoft.com/office/officeart/2017/3/layout/DropPinTimeline"/>
    <dgm:cxn modelId="{43D2BB1E-3978-43F1-B2BA-FF678C556D69}" type="presParOf" srcId="{F4344D01-A522-4FF9-8CB3-E5FB9FA29C85}" destId="{99C2D190-4613-4984-96F1-5E836644D655}" srcOrd="3" destOrd="0" presId="urn:microsoft.com/office/officeart/2017/3/layout/DropPinTimeline"/>
    <dgm:cxn modelId="{C0F45A61-6B5C-48EB-BAA3-AAA12C6B0637}" type="presParOf" srcId="{F4344D01-A522-4FF9-8CB3-E5FB9FA29C85}" destId="{1430481D-F998-4B28-B37B-2701BC142989}" srcOrd="4" destOrd="0" presId="urn:microsoft.com/office/officeart/2017/3/layout/DropPinTimeline"/>
    <dgm:cxn modelId="{70D028D0-0DBA-4608-98EE-94E905F2DDDF}" type="presParOf" srcId="{F4344D01-A522-4FF9-8CB3-E5FB9FA29C85}" destId="{E9BDCD70-459C-48E6-B995-9412347E520C}" srcOrd="5" destOrd="0" presId="urn:microsoft.com/office/officeart/2017/3/layout/DropPinTimeline"/>
    <dgm:cxn modelId="{6EABBD00-B8AE-4E41-91D1-318DE9FA2F00}" type="presParOf" srcId="{F16F29F4-A8EC-4243-A6D7-06CB87E2E864}" destId="{7BD40164-4DE9-4EAF-B3E4-20BF732A0177}" srcOrd="1" destOrd="0" presId="urn:microsoft.com/office/officeart/2017/3/layout/DropPinTimeline"/>
    <dgm:cxn modelId="{82D9B3C3-0298-4563-8205-AD197454EFDD}" type="presParOf" srcId="{F16F29F4-A8EC-4243-A6D7-06CB87E2E864}" destId="{BB722422-7F1D-4DFA-9BFC-9D34C3BFED50}" srcOrd="2" destOrd="0" presId="urn:microsoft.com/office/officeart/2017/3/layout/DropPinTimeline"/>
    <dgm:cxn modelId="{F8304C07-C86F-45DB-ABFE-2E6A2F2D3819}" type="presParOf" srcId="{BB722422-7F1D-4DFA-9BFC-9D34C3BFED50}" destId="{D8DFE81F-F3A2-499F-BB01-D86B12A9FCAA}" srcOrd="0" destOrd="0" presId="urn:microsoft.com/office/officeart/2017/3/layout/DropPinTimeline"/>
    <dgm:cxn modelId="{7E001F89-721A-4120-929A-DD8A357B727D}" type="presParOf" srcId="{BB722422-7F1D-4DFA-9BFC-9D34C3BFED50}" destId="{5AA0348B-458B-47EC-9E2E-B47D82A62BEF}" srcOrd="1" destOrd="0" presId="urn:microsoft.com/office/officeart/2017/3/layout/DropPinTimeline"/>
    <dgm:cxn modelId="{BA4DF8C2-D5DE-458A-A8A0-F3325DF0075A}" type="presParOf" srcId="{5AA0348B-458B-47EC-9E2E-B47D82A62BEF}" destId="{FAAE232B-5610-46C3-B6E3-62D0EBC195F8}" srcOrd="0" destOrd="0" presId="urn:microsoft.com/office/officeart/2017/3/layout/DropPinTimeline"/>
    <dgm:cxn modelId="{0F2B4F00-3E7E-4054-A262-10F8B92AD344}" type="presParOf" srcId="{5AA0348B-458B-47EC-9E2E-B47D82A62BEF}" destId="{C94E6A07-433A-4B3C-8563-925E8A200522}" srcOrd="1" destOrd="0" presId="urn:microsoft.com/office/officeart/2017/3/layout/DropPinTimeline"/>
    <dgm:cxn modelId="{1773A2AE-565D-4ABA-B9B5-1E31E56B29EE}" type="presParOf" srcId="{BB722422-7F1D-4DFA-9BFC-9D34C3BFED50}" destId="{DB95D4BF-0C15-4736-85D7-68C4F4E8F3BC}" srcOrd="2" destOrd="0" presId="urn:microsoft.com/office/officeart/2017/3/layout/DropPinTimeline"/>
    <dgm:cxn modelId="{1B5FDFD1-697E-43EF-A877-BAFD5A41BC9A}" type="presParOf" srcId="{BB722422-7F1D-4DFA-9BFC-9D34C3BFED50}" destId="{259EABC6-C1BE-418C-8A09-F7F4D17036F3}" srcOrd="3" destOrd="0" presId="urn:microsoft.com/office/officeart/2017/3/layout/DropPinTimeline"/>
    <dgm:cxn modelId="{9EF84533-90B1-4FA9-816B-E97CA6460E43}" type="presParOf" srcId="{BB722422-7F1D-4DFA-9BFC-9D34C3BFED50}" destId="{2E9593A5-5775-44FE-BC57-8E0F0C696C33}" srcOrd="4" destOrd="0" presId="urn:microsoft.com/office/officeart/2017/3/layout/DropPinTimeline"/>
    <dgm:cxn modelId="{747C98DC-4E21-43A5-82A4-582B0A34DCC7}" type="presParOf" srcId="{BB722422-7F1D-4DFA-9BFC-9D34C3BFED50}" destId="{38019391-14EC-4070-AEC1-F08E00BA6BF4}" srcOrd="5" destOrd="0" presId="urn:microsoft.com/office/officeart/2017/3/layout/DropPinTimeline"/>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71C2D7-F094-40EC-8112-7DD45270EC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164FD05-A12B-47ED-897D-E95D22EAA280}">
      <dgm:prSet custT="1"/>
      <dgm:spPr/>
      <dgm:t>
        <a:bodyPr/>
        <a:lstStyle/>
        <a:p>
          <a:r>
            <a:rPr lang="en-US" sz="1800" dirty="0">
              <a:solidFill>
                <a:srgbClr val="FF9900"/>
              </a:solidFill>
            </a:rPr>
            <a:t>A significant number of prescriptions for Albuterol to treat respiratory symptoms, a chief patient complaint</a:t>
          </a:r>
        </a:p>
      </dgm:t>
    </dgm:pt>
    <dgm:pt modelId="{415EEE5A-57A7-4964-B21C-FC9294B22110}" type="parTrans" cxnId="{765B8AC6-2BF5-4530-A3BB-7AA5538A3162}">
      <dgm:prSet/>
      <dgm:spPr/>
      <dgm:t>
        <a:bodyPr/>
        <a:lstStyle/>
        <a:p>
          <a:endParaRPr lang="en-US" sz="1800">
            <a:solidFill>
              <a:srgbClr val="FF9900"/>
            </a:solidFill>
          </a:endParaRPr>
        </a:p>
      </dgm:t>
    </dgm:pt>
    <dgm:pt modelId="{A31B2FC8-852D-4072-B08F-A2DE9FC070F7}" type="sibTrans" cxnId="{765B8AC6-2BF5-4530-A3BB-7AA5538A3162}">
      <dgm:prSet/>
      <dgm:spPr/>
      <dgm:t>
        <a:bodyPr/>
        <a:lstStyle/>
        <a:p>
          <a:endParaRPr lang="en-US" sz="1800">
            <a:solidFill>
              <a:srgbClr val="FF9900"/>
            </a:solidFill>
          </a:endParaRPr>
        </a:p>
      </dgm:t>
    </dgm:pt>
    <dgm:pt modelId="{10CA84CE-C288-40D1-A38D-336797E04C72}">
      <dgm:prSet custT="1"/>
      <dgm:spPr/>
      <dgm:t>
        <a:bodyPr anchor="ctr"/>
        <a:lstStyle/>
        <a:p>
          <a:r>
            <a:rPr lang="en-US" sz="1800" dirty="0">
              <a:solidFill>
                <a:srgbClr val="FF9900"/>
              </a:solidFill>
            </a:rPr>
            <a:t>Existing drugs, including potent corticosteroids, were repurposed to treat severe cases of COVID-19</a:t>
          </a:r>
        </a:p>
      </dgm:t>
    </dgm:pt>
    <dgm:pt modelId="{619A76C3-E43B-43F9-B1B6-415B09ED12CC}" type="parTrans" cxnId="{EE302E5C-0435-4619-BA1D-D271EB53494C}">
      <dgm:prSet/>
      <dgm:spPr/>
      <dgm:t>
        <a:bodyPr/>
        <a:lstStyle/>
        <a:p>
          <a:endParaRPr lang="en-US" sz="1800">
            <a:solidFill>
              <a:srgbClr val="FF9900"/>
            </a:solidFill>
          </a:endParaRPr>
        </a:p>
      </dgm:t>
    </dgm:pt>
    <dgm:pt modelId="{38CEF5DE-5125-4D1E-B580-520D0107408E}" type="sibTrans" cxnId="{EE302E5C-0435-4619-BA1D-D271EB53494C}">
      <dgm:prSet/>
      <dgm:spPr/>
      <dgm:t>
        <a:bodyPr/>
        <a:lstStyle/>
        <a:p>
          <a:endParaRPr lang="en-US" sz="1800">
            <a:solidFill>
              <a:srgbClr val="FF9900"/>
            </a:solidFill>
          </a:endParaRPr>
        </a:p>
      </dgm:t>
    </dgm:pt>
    <dgm:pt modelId="{5FDDFA74-8B3D-4A5E-80C9-94796EAFC1CD}" type="pres">
      <dgm:prSet presAssocID="{A671C2D7-F094-40EC-8112-7DD45270ECD7}" presName="vert0" presStyleCnt="0">
        <dgm:presLayoutVars>
          <dgm:dir/>
          <dgm:animOne val="branch"/>
          <dgm:animLvl val="lvl"/>
        </dgm:presLayoutVars>
      </dgm:prSet>
      <dgm:spPr/>
    </dgm:pt>
    <dgm:pt modelId="{71886B2D-B6BA-46D8-B8EE-C0E9AB65DC94}" type="pres">
      <dgm:prSet presAssocID="{6164FD05-A12B-47ED-897D-E95D22EAA280}" presName="thickLine" presStyleLbl="alignNode1" presStyleIdx="0" presStyleCnt="2"/>
      <dgm:spPr/>
    </dgm:pt>
    <dgm:pt modelId="{CE4FE9B7-81AD-4231-ACBA-0B0C08695C95}" type="pres">
      <dgm:prSet presAssocID="{6164FD05-A12B-47ED-897D-E95D22EAA280}" presName="horz1" presStyleCnt="0"/>
      <dgm:spPr/>
    </dgm:pt>
    <dgm:pt modelId="{1BAE05DE-AB73-40FE-A6F6-F9C6E217A354}" type="pres">
      <dgm:prSet presAssocID="{6164FD05-A12B-47ED-897D-E95D22EAA280}" presName="tx1" presStyleLbl="revTx" presStyleIdx="0" presStyleCnt="2"/>
      <dgm:spPr/>
    </dgm:pt>
    <dgm:pt modelId="{F25F205B-63B9-4BFF-85A1-08B5E7916970}" type="pres">
      <dgm:prSet presAssocID="{6164FD05-A12B-47ED-897D-E95D22EAA280}" presName="vert1" presStyleCnt="0"/>
      <dgm:spPr/>
    </dgm:pt>
    <dgm:pt modelId="{540DA2DA-E3DA-4AF4-BDBC-5B848FE9DD86}" type="pres">
      <dgm:prSet presAssocID="{10CA84CE-C288-40D1-A38D-336797E04C72}" presName="thickLine" presStyleLbl="alignNode1" presStyleIdx="1" presStyleCnt="2"/>
      <dgm:spPr/>
    </dgm:pt>
    <dgm:pt modelId="{9F95DF94-FB42-4DA9-8D58-87936C2C3693}" type="pres">
      <dgm:prSet presAssocID="{10CA84CE-C288-40D1-A38D-336797E04C72}" presName="horz1" presStyleCnt="0"/>
      <dgm:spPr/>
    </dgm:pt>
    <dgm:pt modelId="{E04F65D9-1EB6-44B7-9753-4A2ECD95BC18}" type="pres">
      <dgm:prSet presAssocID="{10CA84CE-C288-40D1-A38D-336797E04C72}" presName="tx1" presStyleLbl="revTx" presStyleIdx="1" presStyleCnt="2"/>
      <dgm:spPr/>
    </dgm:pt>
    <dgm:pt modelId="{96465F0D-3FAC-4519-8A2B-79913584B7B0}" type="pres">
      <dgm:prSet presAssocID="{10CA84CE-C288-40D1-A38D-336797E04C72}" presName="vert1" presStyleCnt="0"/>
      <dgm:spPr/>
    </dgm:pt>
  </dgm:ptLst>
  <dgm:cxnLst>
    <dgm:cxn modelId="{EE302E5C-0435-4619-BA1D-D271EB53494C}" srcId="{A671C2D7-F094-40EC-8112-7DD45270ECD7}" destId="{10CA84CE-C288-40D1-A38D-336797E04C72}" srcOrd="1" destOrd="0" parTransId="{619A76C3-E43B-43F9-B1B6-415B09ED12CC}" sibTransId="{38CEF5DE-5125-4D1E-B580-520D0107408E}"/>
    <dgm:cxn modelId="{BDAD3B6E-30EC-42B2-B2A0-336BB4B27105}" type="presOf" srcId="{10CA84CE-C288-40D1-A38D-336797E04C72}" destId="{E04F65D9-1EB6-44B7-9753-4A2ECD95BC18}" srcOrd="0" destOrd="0" presId="urn:microsoft.com/office/officeart/2008/layout/LinedList"/>
    <dgm:cxn modelId="{0CC9C87F-32F0-4015-BB7A-25FC1688CE35}" type="presOf" srcId="{A671C2D7-F094-40EC-8112-7DD45270ECD7}" destId="{5FDDFA74-8B3D-4A5E-80C9-94796EAFC1CD}" srcOrd="0" destOrd="0" presId="urn:microsoft.com/office/officeart/2008/layout/LinedList"/>
    <dgm:cxn modelId="{6D50AD89-E5C6-4153-B8FB-1277DA118C91}" type="presOf" srcId="{6164FD05-A12B-47ED-897D-E95D22EAA280}" destId="{1BAE05DE-AB73-40FE-A6F6-F9C6E217A354}" srcOrd="0" destOrd="0" presId="urn:microsoft.com/office/officeart/2008/layout/LinedList"/>
    <dgm:cxn modelId="{765B8AC6-2BF5-4530-A3BB-7AA5538A3162}" srcId="{A671C2D7-F094-40EC-8112-7DD45270ECD7}" destId="{6164FD05-A12B-47ED-897D-E95D22EAA280}" srcOrd="0" destOrd="0" parTransId="{415EEE5A-57A7-4964-B21C-FC9294B22110}" sibTransId="{A31B2FC8-852D-4072-B08F-A2DE9FC070F7}"/>
    <dgm:cxn modelId="{64A1CA9B-B1D8-42F1-9738-9E495D2E13F1}" type="presParOf" srcId="{5FDDFA74-8B3D-4A5E-80C9-94796EAFC1CD}" destId="{71886B2D-B6BA-46D8-B8EE-C0E9AB65DC94}" srcOrd="0" destOrd="0" presId="urn:microsoft.com/office/officeart/2008/layout/LinedList"/>
    <dgm:cxn modelId="{9DDEA2CD-AFB3-42FF-82BF-2EF8D5B353BF}" type="presParOf" srcId="{5FDDFA74-8B3D-4A5E-80C9-94796EAFC1CD}" destId="{CE4FE9B7-81AD-4231-ACBA-0B0C08695C95}" srcOrd="1" destOrd="0" presId="urn:microsoft.com/office/officeart/2008/layout/LinedList"/>
    <dgm:cxn modelId="{BD7F9DF0-344C-412C-A5FB-92C51D7D4641}" type="presParOf" srcId="{CE4FE9B7-81AD-4231-ACBA-0B0C08695C95}" destId="{1BAE05DE-AB73-40FE-A6F6-F9C6E217A354}" srcOrd="0" destOrd="0" presId="urn:microsoft.com/office/officeart/2008/layout/LinedList"/>
    <dgm:cxn modelId="{4A59981E-F041-44AC-8A8C-337B87B1EF3F}" type="presParOf" srcId="{CE4FE9B7-81AD-4231-ACBA-0B0C08695C95}" destId="{F25F205B-63B9-4BFF-85A1-08B5E7916970}" srcOrd="1" destOrd="0" presId="urn:microsoft.com/office/officeart/2008/layout/LinedList"/>
    <dgm:cxn modelId="{ECAA7E78-8C7B-46CB-A0D1-5F4FD808ADC6}" type="presParOf" srcId="{5FDDFA74-8B3D-4A5E-80C9-94796EAFC1CD}" destId="{540DA2DA-E3DA-4AF4-BDBC-5B848FE9DD86}" srcOrd="2" destOrd="0" presId="urn:microsoft.com/office/officeart/2008/layout/LinedList"/>
    <dgm:cxn modelId="{938F8442-AF8F-46C0-857A-C66B62E27A13}" type="presParOf" srcId="{5FDDFA74-8B3D-4A5E-80C9-94796EAFC1CD}" destId="{9F95DF94-FB42-4DA9-8D58-87936C2C3693}" srcOrd="3" destOrd="0" presId="urn:microsoft.com/office/officeart/2008/layout/LinedList"/>
    <dgm:cxn modelId="{4B2C3C28-72CF-49DE-A638-958B1526B6EB}" type="presParOf" srcId="{9F95DF94-FB42-4DA9-8D58-87936C2C3693}" destId="{E04F65D9-1EB6-44B7-9753-4A2ECD95BC18}" srcOrd="0" destOrd="0" presId="urn:microsoft.com/office/officeart/2008/layout/LinedList"/>
    <dgm:cxn modelId="{955ABDFF-7111-4367-914B-F66405E8CC92}" type="presParOf" srcId="{9F95DF94-FB42-4DA9-8D58-87936C2C3693}" destId="{96465F0D-3FAC-4519-8A2B-79913584B7B0}"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187FA-7891-4257-8345-1D16F9694227}">
      <dsp:nvSpPr>
        <dsp:cNvPr id="0" name=""/>
        <dsp:cNvSpPr/>
      </dsp:nvSpPr>
      <dsp:spPr>
        <a:xfrm>
          <a:off x="0" y="355"/>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1657FF-B4E6-4C3F-8A8C-5348D53B40C0}">
      <dsp:nvSpPr>
        <dsp:cNvPr id="0" name=""/>
        <dsp:cNvSpPr/>
      </dsp:nvSpPr>
      <dsp:spPr>
        <a:xfrm>
          <a:off x="148017" y="110451"/>
          <a:ext cx="269122" cy="2691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7303" r="730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C6E289-4B60-4800-B9F3-5424AD7C3A2A}">
      <dsp:nvSpPr>
        <dsp:cNvPr id="0" name=""/>
        <dsp:cNvSpPr/>
      </dsp:nvSpPr>
      <dsp:spPr>
        <a:xfrm>
          <a:off x="565158" y="355"/>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dirty="0"/>
            <a:t>Executive Overview</a:t>
          </a:r>
          <a:endParaRPr lang="en-US" sz="1600" kern="1200" dirty="0"/>
        </a:p>
      </dsp:txBody>
      <dsp:txXfrm>
        <a:off x="565158" y="355"/>
        <a:ext cx="10968028" cy="489314"/>
      </dsp:txXfrm>
    </dsp:sp>
    <dsp:sp modelId="{62608FF9-897C-47F8-BC35-CFF283F82FE3}">
      <dsp:nvSpPr>
        <dsp:cNvPr id="0" name=""/>
        <dsp:cNvSpPr/>
      </dsp:nvSpPr>
      <dsp:spPr>
        <a:xfrm>
          <a:off x="0" y="611998"/>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20900-D0C5-4EAF-AB3E-8A0B7011F74B}">
      <dsp:nvSpPr>
        <dsp:cNvPr id="0" name=""/>
        <dsp:cNvSpPr/>
      </dsp:nvSpPr>
      <dsp:spPr>
        <a:xfrm>
          <a:off x="148017" y="722094"/>
          <a:ext cx="269122" cy="2691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1ED0E5-DB36-494D-96C4-2302A8FF6E1D}">
      <dsp:nvSpPr>
        <dsp:cNvPr id="0" name=""/>
        <dsp:cNvSpPr/>
      </dsp:nvSpPr>
      <dsp:spPr>
        <a:xfrm>
          <a:off x="565158" y="611998"/>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dirty="0"/>
            <a:t>Technical Design</a:t>
          </a:r>
        </a:p>
      </dsp:txBody>
      <dsp:txXfrm>
        <a:off x="565158" y="611998"/>
        <a:ext cx="10968028" cy="489314"/>
      </dsp:txXfrm>
    </dsp:sp>
    <dsp:sp modelId="{D8CBB1CC-2AE4-46C0-BD1F-A7ED57AD85A6}">
      <dsp:nvSpPr>
        <dsp:cNvPr id="0" name=""/>
        <dsp:cNvSpPr/>
      </dsp:nvSpPr>
      <dsp:spPr>
        <a:xfrm>
          <a:off x="0" y="1223641"/>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EDC26-701D-4644-A30F-0E87DD7FB0C4}">
      <dsp:nvSpPr>
        <dsp:cNvPr id="0" name=""/>
        <dsp:cNvSpPr/>
      </dsp:nvSpPr>
      <dsp:spPr>
        <a:xfrm>
          <a:off x="148017" y="1333737"/>
          <a:ext cx="269122" cy="2691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l="6771" r="6771"/>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DC9168-04ED-45C9-8EEE-414CD5816866}">
      <dsp:nvSpPr>
        <dsp:cNvPr id="0" name=""/>
        <dsp:cNvSpPr/>
      </dsp:nvSpPr>
      <dsp:spPr>
        <a:xfrm>
          <a:off x="565158" y="1223641"/>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dirty="0"/>
            <a:t>Problem Statement</a:t>
          </a:r>
          <a:endParaRPr lang="en-US" sz="1600" kern="1200" dirty="0"/>
        </a:p>
      </dsp:txBody>
      <dsp:txXfrm>
        <a:off x="565158" y="1223641"/>
        <a:ext cx="10968028" cy="489314"/>
      </dsp:txXfrm>
    </dsp:sp>
    <dsp:sp modelId="{3BEBCBF3-0E05-4CA5-92D8-4A9D7C8D2AE9}">
      <dsp:nvSpPr>
        <dsp:cNvPr id="0" name=""/>
        <dsp:cNvSpPr/>
      </dsp:nvSpPr>
      <dsp:spPr>
        <a:xfrm>
          <a:off x="0" y="1835284"/>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978AC-0BB1-4FEF-81F4-16DCBA4F80CB}">
      <dsp:nvSpPr>
        <dsp:cNvPr id="0" name=""/>
        <dsp:cNvSpPr/>
      </dsp:nvSpPr>
      <dsp:spPr>
        <a:xfrm>
          <a:off x="148017" y="1945380"/>
          <a:ext cx="269122" cy="2691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l="4819" r="4819"/>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7641D4-955C-4D2E-87D3-1B1D2DE88FAC}">
      <dsp:nvSpPr>
        <dsp:cNvPr id="0" name=""/>
        <dsp:cNvSpPr/>
      </dsp:nvSpPr>
      <dsp:spPr>
        <a:xfrm>
          <a:off x="565158" y="1835284"/>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dirty="0"/>
            <a:t>Architecture</a:t>
          </a:r>
          <a:endParaRPr lang="en-US" sz="1600" kern="1200" dirty="0"/>
        </a:p>
      </dsp:txBody>
      <dsp:txXfrm>
        <a:off x="565158" y="1835284"/>
        <a:ext cx="10968028" cy="489314"/>
      </dsp:txXfrm>
    </dsp:sp>
    <dsp:sp modelId="{47683225-B852-406C-B092-0F3286B2EBFE}">
      <dsp:nvSpPr>
        <dsp:cNvPr id="0" name=""/>
        <dsp:cNvSpPr/>
      </dsp:nvSpPr>
      <dsp:spPr>
        <a:xfrm>
          <a:off x="0" y="2446927"/>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CF6AF-868E-4FB6-93DB-FAD8E94915EE}">
      <dsp:nvSpPr>
        <dsp:cNvPr id="0" name=""/>
        <dsp:cNvSpPr/>
      </dsp:nvSpPr>
      <dsp:spPr>
        <a:xfrm>
          <a:off x="148017" y="2557023"/>
          <a:ext cx="269122" cy="2691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734D30-61AD-46B2-8E40-337F0B3965CF}">
      <dsp:nvSpPr>
        <dsp:cNvPr id="0" name=""/>
        <dsp:cNvSpPr/>
      </dsp:nvSpPr>
      <dsp:spPr>
        <a:xfrm>
          <a:off x="565158" y="2446927"/>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a:t>Analysis </a:t>
          </a:r>
          <a:endParaRPr lang="en-US" sz="1600" kern="1200"/>
        </a:p>
      </dsp:txBody>
      <dsp:txXfrm>
        <a:off x="565158" y="2446927"/>
        <a:ext cx="10968028" cy="489314"/>
      </dsp:txXfrm>
    </dsp:sp>
    <dsp:sp modelId="{58AF756C-8656-4A2B-A74B-2192FB460AF3}">
      <dsp:nvSpPr>
        <dsp:cNvPr id="0" name=""/>
        <dsp:cNvSpPr/>
      </dsp:nvSpPr>
      <dsp:spPr>
        <a:xfrm>
          <a:off x="0" y="3058570"/>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8E5F8-C7D1-48FF-B73F-46912C7183AE}">
      <dsp:nvSpPr>
        <dsp:cNvPr id="0" name=""/>
        <dsp:cNvSpPr/>
      </dsp:nvSpPr>
      <dsp:spPr>
        <a:xfrm>
          <a:off x="148017" y="3168665"/>
          <a:ext cx="269122" cy="2691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l="10494" r="10494"/>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DDB515-07FE-4326-A06C-8C0A435E8158}">
      <dsp:nvSpPr>
        <dsp:cNvPr id="0" name=""/>
        <dsp:cNvSpPr/>
      </dsp:nvSpPr>
      <dsp:spPr>
        <a:xfrm>
          <a:off x="565158" y="3058570"/>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dirty="0"/>
            <a:t>Demo</a:t>
          </a:r>
          <a:endParaRPr lang="en-US" sz="1600" kern="1200" dirty="0"/>
        </a:p>
      </dsp:txBody>
      <dsp:txXfrm>
        <a:off x="565158" y="3058570"/>
        <a:ext cx="10968028" cy="489314"/>
      </dsp:txXfrm>
    </dsp:sp>
    <dsp:sp modelId="{52B881F4-7C71-4F39-8493-14470E4F2B3B}">
      <dsp:nvSpPr>
        <dsp:cNvPr id="0" name=""/>
        <dsp:cNvSpPr/>
      </dsp:nvSpPr>
      <dsp:spPr>
        <a:xfrm>
          <a:off x="0" y="3670213"/>
          <a:ext cx="11533186" cy="4893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955C4-2E07-4C6D-91EA-2E751F294538}">
      <dsp:nvSpPr>
        <dsp:cNvPr id="0" name=""/>
        <dsp:cNvSpPr/>
      </dsp:nvSpPr>
      <dsp:spPr>
        <a:xfrm>
          <a:off x="148017" y="3780308"/>
          <a:ext cx="269122" cy="26912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l="22727" r="22727"/>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87D7B-62DE-4450-9485-2CE30F8E3BCB}">
      <dsp:nvSpPr>
        <dsp:cNvPr id="0" name=""/>
        <dsp:cNvSpPr/>
      </dsp:nvSpPr>
      <dsp:spPr>
        <a:xfrm>
          <a:off x="565158" y="3670213"/>
          <a:ext cx="10968028" cy="48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86" tIns="51786" rIns="51786" bIns="51786" numCol="1" spcCol="1270" anchor="ctr" anchorCtr="0">
          <a:noAutofit/>
        </a:bodyPr>
        <a:lstStyle/>
        <a:p>
          <a:pPr marL="0" lvl="0" indent="0" algn="l" defTabSz="711200">
            <a:lnSpc>
              <a:spcPct val="90000"/>
            </a:lnSpc>
            <a:spcBef>
              <a:spcPct val="0"/>
            </a:spcBef>
            <a:spcAft>
              <a:spcPct val="35000"/>
            </a:spcAft>
            <a:buNone/>
          </a:pPr>
          <a:r>
            <a:rPr lang="en-US" sz="1600" kern="1200" baseline="0"/>
            <a:t>Q&amp;A</a:t>
          </a:r>
          <a:endParaRPr lang="en-US" sz="1600" kern="1200"/>
        </a:p>
      </dsp:txBody>
      <dsp:txXfrm>
        <a:off x="565158" y="3670213"/>
        <a:ext cx="10968028" cy="4893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61578-B100-4B7F-80A3-A9EFCA90269F}">
      <dsp:nvSpPr>
        <dsp:cNvPr id="0" name=""/>
        <dsp:cNvSpPr/>
      </dsp:nvSpPr>
      <dsp:spPr>
        <a:xfrm>
          <a:off x="0" y="0"/>
          <a:ext cx="574904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C24808-E462-4A79-8148-CB4654719EE4}">
      <dsp:nvSpPr>
        <dsp:cNvPr id="0" name=""/>
        <dsp:cNvSpPr/>
      </dsp:nvSpPr>
      <dsp:spPr>
        <a:xfrm>
          <a:off x="0" y="0"/>
          <a:ext cx="5749047" cy="80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9900"/>
              </a:solidFill>
            </a:rPr>
            <a:t>Corticosteroids appear to be an effective treatment in preventing death</a:t>
          </a:r>
        </a:p>
      </dsp:txBody>
      <dsp:txXfrm>
        <a:off x="0" y="0"/>
        <a:ext cx="5749047" cy="800028"/>
      </dsp:txXfrm>
    </dsp:sp>
    <dsp:sp modelId="{9D58C144-6CBA-400B-9FC6-986B5C77509A}">
      <dsp:nvSpPr>
        <dsp:cNvPr id="0" name=""/>
        <dsp:cNvSpPr/>
      </dsp:nvSpPr>
      <dsp:spPr>
        <a:xfrm>
          <a:off x="0" y="800028"/>
          <a:ext cx="574904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FCB17-BFB9-4CB7-855D-2929D09365A9}">
      <dsp:nvSpPr>
        <dsp:cNvPr id="0" name=""/>
        <dsp:cNvSpPr/>
      </dsp:nvSpPr>
      <dsp:spPr>
        <a:xfrm>
          <a:off x="0" y="800028"/>
          <a:ext cx="5749047" cy="80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9900"/>
              </a:solidFill>
            </a:rPr>
            <a:t>Where death was an adverse outcome of corticosteroid treatment, older age is a top patient risk factor</a:t>
          </a:r>
        </a:p>
      </dsp:txBody>
      <dsp:txXfrm>
        <a:off x="0" y="800028"/>
        <a:ext cx="5749047" cy="8000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86B2D-B6BA-46D8-B8EE-C0E9AB65DC94}">
      <dsp:nvSpPr>
        <dsp:cNvPr id="0" name=""/>
        <dsp:cNvSpPr/>
      </dsp:nvSpPr>
      <dsp:spPr>
        <a:xfrm>
          <a:off x="0" y="0"/>
          <a:ext cx="1072493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AE05DE-AB73-40FE-A6F6-F9C6E217A354}">
      <dsp:nvSpPr>
        <dsp:cNvPr id="0" name=""/>
        <dsp:cNvSpPr/>
      </dsp:nvSpPr>
      <dsp:spPr>
        <a:xfrm>
          <a:off x="0" y="0"/>
          <a:ext cx="10724938" cy="11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onset of COVID-19 in the US resulted in a significant number of prescriptions for Albuterol to treat respiratory symptoms</a:t>
          </a:r>
        </a:p>
      </dsp:txBody>
      <dsp:txXfrm>
        <a:off x="0" y="0"/>
        <a:ext cx="10724938" cy="1109490"/>
      </dsp:txXfrm>
    </dsp:sp>
    <dsp:sp modelId="{540DA2DA-E3DA-4AF4-BDBC-5B848FE9DD86}">
      <dsp:nvSpPr>
        <dsp:cNvPr id="0" name=""/>
        <dsp:cNvSpPr/>
      </dsp:nvSpPr>
      <dsp:spPr>
        <a:xfrm>
          <a:off x="0" y="1109490"/>
          <a:ext cx="1072493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F65D9-1EB6-44B7-9753-4A2ECD95BC18}">
      <dsp:nvSpPr>
        <dsp:cNvPr id="0" name=""/>
        <dsp:cNvSpPr/>
      </dsp:nvSpPr>
      <dsp:spPr>
        <a:xfrm>
          <a:off x="0" y="1109490"/>
          <a:ext cx="10724938" cy="11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Existing drugs, including potent corticosteroids, were repurposed to treat severe cases of COVID-19</a:t>
          </a:r>
        </a:p>
      </dsp:txBody>
      <dsp:txXfrm>
        <a:off x="0" y="1109490"/>
        <a:ext cx="10724938" cy="1109490"/>
      </dsp:txXfrm>
    </dsp:sp>
    <dsp:sp modelId="{8FC61578-B100-4B7F-80A3-A9EFCA90269F}">
      <dsp:nvSpPr>
        <dsp:cNvPr id="0" name=""/>
        <dsp:cNvSpPr/>
      </dsp:nvSpPr>
      <dsp:spPr>
        <a:xfrm>
          <a:off x="0" y="2218981"/>
          <a:ext cx="1072493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C24808-E462-4A79-8148-CB4654719EE4}">
      <dsp:nvSpPr>
        <dsp:cNvPr id="0" name=""/>
        <dsp:cNvSpPr/>
      </dsp:nvSpPr>
      <dsp:spPr>
        <a:xfrm>
          <a:off x="0" y="2218981"/>
          <a:ext cx="10724938" cy="11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Based on the FAERS data, corticosteroids appear to be an effective treatment in preventing death</a:t>
          </a:r>
        </a:p>
      </dsp:txBody>
      <dsp:txXfrm>
        <a:off x="0" y="2218981"/>
        <a:ext cx="10724938" cy="1109490"/>
      </dsp:txXfrm>
    </dsp:sp>
    <dsp:sp modelId="{9D58C144-6CBA-400B-9FC6-986B5C77509A}">
      <dsp:nvSpPr>
        <dsp:cNvPr id="0" name=""/>
        <dsp:cNvSpPr/>
      </dsp:nvSpPr>
      <dsp:spPr>
        <a:xfrm>
          <a:off x="0" y="3328471"/>
          <a:ext cx="1072493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FCB17-BFB9-4CB7-855D-2929D09365A9}">
      <dsp:nvSpPr>
        <dsp:cNvPr id="0" name=""/>
        <dsp:cNvSpPr/>
      </dsp:nvSpPr>
      <dsp:spPr>
        <a:xfrm>
          <a:off x="0" y="3328471"/>
          <a:ext cx="10724938" cy="11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Where death was an adverse outcome of corticosteroid treatment, older age is a top patient risk factor</a:t>
          </a:r>
        </a:p>
      </dsp:txBody>
      <dsp:txXfrm>
        <a:off x="0" y="3328471"/>
        <a:ext cx="10724938" cy="1109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A3C3B-8666-4B8F-9503-C797EC7DFFF5}">
      <dsp:nvSpPr>
        <dsp:cNvPr id="0" name=""/>
        <dsp:cNvSpPr/>
      </dsp:nvSpPr>
      <dsp:spPr>
        <a:xfrm>
          <a:off x="0" y="2079941"/>
          <a:ext cx="11533186" cy="0"/>
        </a:xfrm>
        <a:prstGeom prst="line">
          <a:avLst/>
        </a:prstGeom>
        <a:solidFill>
          <a:schemeClr val="lt1">
            <a:alpha val="90000"/>
            <a:hueOff val="0"/>
            <a:satOff val="0"/>
            <a:lumOff val="0"/>
            <a:alphaOff val="0"/>
          </a:schemeClr>
        </a:solidFill>
        <a:ln w="19050" cap="flat" cmpd="sng" algn="ctr">
          <a:solidFill>
            <a:schemeClr val="tx2"/>
          </a:solidFill>
          <a:prstDash val="solid"/>
          <a:tailEnd type="triangle" w="lg" len="lg"/>
        </a:ln>
        <a:effectLst/>
      </dsp:spPr>
      <dsp:style>
        <a:lnRef idx="1">
          <a:scrgbClr r="0" g="0" b="0"/>
        </a:lnRef>
        <a:fillRef idx="1">
          <a:scrgbClr r="0" g="0" b="0"/>
        </a:fillRef>
        <a:effectRef idx="2">
          <a:scrgbClr r="0" g="0" b="0"/>
        </a:effectRef>
        <a:fontRef idx="minor"/>
      </dsp:style>
    </dsp:sp>
    <dsp:sp modelId="{846A43C6-3061-4A12-AA76-219106C4AA7F}">
      <dsp:nvSpPr>
        <dsp:cNvPr id="0" name=""/>
        <dsp:cNvSpPr/>
      </dsp:nvSpPr>
      <dsp:spPr>
        <a:xfrm rot="8100000">
          <a:off x="69147" y="479345"/>
          <a:ext cx="305914" cy="305914"/>
        </a:xfrm>
        <a:prstGeom prst="teardrop">
          <a:avLst>
            <a:gd name="adj" fmla="val 115000"/>
          </a:avLst>
        </a:prstGeom>
        <a:solidFill>
          <a:schemeClr val="tx2"/>
        </a:solidFill>
        <a:ln w="9525" cap="flat" cmpd="sng" algn="ctr">
          <a:solidFill>
            <a:schemeClr val="tx2"/>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50B70A4F-496A-409D-B199-8DC2BE2DD1C7}">
      <dsp:nvSpPr>
        <dsp:cNvPr id="0" name=""/>
        <dsp:cNvSpPr/>
      </dsp:nvSpPr>
      <dsp:spPr>
        <a:xfrm>
          <a:off x="103131" y="513329"/>
          <a:ext cx="237945" cy="23794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4AD389C-C8AF-431A-985F-CB22725713CA}">
      <dsp:nvSpPr>
        <dsp:cNvPr id="0" name=""/>
        <dsp:cNvSpPr/>
      </dsp:nvSpPr>
      <dsp:spPr>
        <a:xfrm>
          <a:off x="438418" y="793822"/>
          <a:ext cx="4192530" cy="123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171450" numCol="1" spcCol="1270" anchor="t" anchorCtr="0">
          <a:noAutofit/>
        </a:bodyPr>
        <a:lstStyle/>
        <a:p>
          <a:pPr marL="0" lvl="0" indent="0" algn="l" defTabSz="800100">
            <a:lnSpc>
              <a:spcPct val="90000"/>
            </a:lnSpc>
            <a:spcBef>
              <a:spcPct val="0"/>
            </a:spcBef>
            <a:spcAft>
              <a:spcPct val="35000"/>
            </a:spcAft>
            <a:buNone/>
          </a:pPr>
          <a:r>
            <a:rPr lang="en-US" sz="1800" kern="1200" dirty="0"/>
            <a:t>What patterns were observed in drugs prescribed between 2018-2021?</a:t>
          </a:r>
        </a:p>
        <a:p>
          <a:pPr marL="0" lvl="0" indent="0" algn="l" defTabSz="622300">
            <a:lnSpc>
              <a:spcPct val="90000"/>
            </a:lnSpc>
            <a:spcBef>
              <a:spcPct val="0"/>
            </a:spcBef>
            <a:spcAft>
              <a:spcPct val="35000"/>
            </a:spcAft>
            <a:buNone/>
          </a:pPr>
          <a:r>
            <a:rPr lang="en-US" sz="1400" i="1" kern="1200" dirty="0"/>
            <a:t>Were any patterns related to the onset of COVID-19 in the US in 2019?</a:t>
          </a:r>
        </a:p>
      </dsp:txBody>
      <dsp:txXfrm>
        <a:off x="438418" y="793822"/>
        <a:ext cx="4192530" cy="1231325"/>
      </dsp:txXfrm>
    </dsp:sp>
    <dsp:sp modelId="{99C2D190-4613-4984-96F1-5E836644D655}">
      <dsp:nvSpPr>
        <dsp:cNvPr id="0" name=""/>
        <dsp:cNvSpPr/>
      </dsp:nvSpPr>
      <dsp:spPr>
        <a:xfrm>
          <a:off x="438418" y="415988"/>
          <a:ext cx="4192530"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2018–2021</a:t>
          </a:r>
        </a:p>
      </dsp:txBody>
      <dsp:txXfrm>
        <a:off x="438418" y="415988"/>
        <a:ext cx="4192530" cy="432627"/>
      </dsp:txXfrm>
    </dsp:sp>
    <dsp:sp modelId="{1430481D-F998-4B28-B37B-2701BC142989}">
      <dsp:nvSpPr>
        <dsp:cNvPr id="0" name=""/>
        <dsp:cNvSpPr/>
      </dsp:nvSpPr>
      <dsp:spPr>
        <a:xfrm>
          <a:off x="222104" y="848616"/>
          <a:ext cx="0" cy="1231325"/>
        </a:xfrm>
        <a:prstGeom prst="line">
          <a:avLst/>
        </a:prstGeom>
        <a:noFill/>
        <a:ln w="12700" cap="flat" cmpd="sng" algn="ctr">
          <a:solidFill>
            <a:schemeClr val="tx2"/>
          </a:solidFill>
          <a:prstDash val="dash"/>
        </a:ln>
        <a:effectLst/>
      </dsp:spPr>
      <dsp:style>
        <a:lnRef idx="1">
          <a:scrgbClr r="0" g="0" b="0"/>
        </a:lnRef>
        <a:fillRef idx="0">
          <a:scrgbClr r="0" g="0" b="0"/>
        </a:fillRef>
        <a:effectRef idx="0">
          <a:scrgbClr r="0" g="0" b="0"/>
        </a:effectRef>
        <a:fontRef idx="minor"/>
      </dsp:style>
    </dsp:sp>
    <dsp:sp modelId="{14C8511E-CBB1-48AE-812C-DE79FA7D4603}">
      <dsp:nvSpPr>
        <dsp:cNvPr id="0" name=""/>
        <dsp:cNvSpPr/>
      </dsp:nvSpPr>
      <dsp:spPr>
        <a:xfrm>
          <a:off x="183167" y="2041004"/>
          <a:ext cx="77873" cy="77873"/>
        </a:xfrm>
        <a:prstGeom prst="ellipse">
          <a:avLst/>
        </a:prstGeom>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AAE232B-5610-46C3-B6E3-62D0EBC195F8}">
      <dsp:nvSpPr>
        <dsp:cNvPr id="0" name=""/>
        <dsp:cNvSpPr/>
      </dsp:nvSpPr>
      <dsp:spPr>
        <a:xfrm rot="18900000">
          <a:off x="6539511" y="3374623"/>
          <a:ext cx="305914" cy="305914"/>
        </a:xfrm>
        <a:prstGeom prst="teardrop">
          <a:avLst>
            <a:gd name="adj" fmla="val 115000"/>
          </a:avLst>
        </a:prstGeom>
        <a:solidFill>
          <a:schemeClr val="tx2"/>
        </a:solidFill>
        <a:ln w="9525" cap="flat" cmpd="sng" algn="ctr">
          <a:solidFill>
            <a:schemeClr val="tx2"/>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C94E6A07-433A-4B3C-8563-925E8A200522}">
      <dsp:nvSpPr>
        <dsp:cNvPr id="0" name=""/>
        <dsp:cNvSpPr/>
      </dsp:nvSpPr>
      <dsp:spPr>
        <a:xfrm>
          <a:off x="6573496" y="3408608"/>
          <a:ext cx="237945" cy="23794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B95D4BF-0C15-4736-85D7-68C4F4E8F3BC}">
      <dsp:nvSpPr>
        <dsp:cNvPr id="0" name=""/>
        <dsp:cNvSpPr/>
      </dsp:nvSpPr>
      <dsp:spPr>
        <a:xfrm>
          <a:off x="6908782" y="2140214"/>
          <a:ext cx="4192530" cy="123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114300" bIns="114300" numCol="1" spcCol="1270" anchor="b" anchorCtr="0">
          <a:noAutofit/>
        </a:bodyPr>
        <a:lstStyle/>
        <a:p>
          <a:pPr marL="0" lvl="0" indent="0" algn="l" defTabSz="800100">
            <a:lnSpc>
              <a:spcPct val="90000"/>
            </a:lnSpc>
            <a:spcBef>
              <a:spcPct val="0"/>
            </a:spcBef>
            <a:spcAft>
              <a:spcPct val="35000"/>
            </a:spcAft>
            <a:buNone/>
          </a:pPr>
          <a:r>
            <a:rPr lang="en-US" sz="1800" kern="1200" dirty="0"/>
            <a:t>What Adverse Events were reported with these drugs from 2019-2021?</a:t>
          </a:r>
        </a:p>
        <a:p>
          <a:pPr marL="0" lvl="0" indent="0" algn="l" defTabSz="622300">
            <a:lnSpc>
              <a:spcPct val="90000"/>
            </a:lnSpc>
            <a:spcBef>
              <a:spcPct val="0"/>
            </a:spcBef>
            <a:spcAft>
              <a:spcPct val="35000"/>
            </a:spcAft>
            <a:buNone/>
          </a:pPr>
          <a:r>
            <a:rPr lang="en-US" sz="1400" i="1" kern="1200" dirty="0"/>
            <a:t>What risk factors were associated with patients who were given these drugs?</a:t>
          </a:r>
        </a:p>
      </dsp:txBody>
      <dsp:txXfrm>
        <a:off x="6908782" y="2140214"/>
        <a:ext cx="4192530" cy="1231325"/>
      </dsp:txXfrm>
    </dsp:sp>
    <dsp:sp modelId="{259EABC6-C1BE-418C-8A09-F7F4D17036F3}">
      <dsp:nvSpPr>
        <dsp:cNvPr id="0" name=""/>
        <dsp:cNvSpPr/>
      </dsp:nvSpPr>
      <dsp:spPr>
        <a:xfrm>
          <a:off x="6908782" y="3311266"/>
          <a:ext cx="4192530"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2019–2021</a:t>
          </a:r>
        </a:p>
      </dsp:txBody>
      <dsp:txXfrm>
        <a:off x="6908782" y="3311266"/>
        <a:ext cx="4192530" cy="432627"/>
      </dsp:txXfrm>
    </dsp:sp>
    <dsp:sp modelId="{2E9593A5-5775-44FE-BC57-8E0F0C696C33}">
      <dsp:nvSpPr>
        <dsp:cNvPr id="0" name=""/>
        <dsp:cNvSpPr/>
      </dsp:nvSpPr>
      <dsp:spPr>
        <a:xfrm>
          <a:off x="6692468" y="2079941"/>
          <a:ext cx="0" cy="1231325"/>
        </a:xfrm>
        <a:prstGeom prst="line">
          <a:avLst/>
        </a:prstGeom>
        <a:noFill/>
        <a:ln w="12700" cap="flat" cmpd="sng" algn="ctr">
          <a:solidFill>
            <a:schemeClr val="tx2"/>
          </a:solidFill>
          <a:prstDash val="dash"/>
        </a:ln>
        <a:effectLst/>
      </dsp:spPr>
      <dsp:style>
        <a:lnRef idx="1">
          <a:scrgbClr r="0" g="0" b="0"/>
        </a:lnRef>
        <a:fillRef idx="0">
          <a:scrgbClr r="0" g="0" b="0"/>
        </a:fillRef>
        <a:effectRef idx="0">
          <a:scrgbClr r="0" g="0" b="0"/>
        </a:effectRef>
        <a:fontRef idx="minor"/>
      </dsp:style>
    </dsp:sp>
    <dsp:sp modelId="{D8DFE81F-F3A2-499F-BB01-D86B12A9FCAA}">
      <dsp:nvSpPr>
        <dsp:cNvPr id="0" name=""/>
        <dsp:cNvSpPr/>
      </dsp:nvSpPr>
      <dsp:spPr>
        <a:xfrm>
          <a:off x="6653532" y="2041004"/>
          <a:ext cx="77873" cy="77873"/>
        </a:xfrm>
        <a:prstGeom prst="ellipse">
          <a:avLst/>
        </a:prstGeom>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FD2B-1C11-4D60-9764-79814291600B}">
      <dsp:nvSpPr>
        <dsp:cNvPr id="0" name=""/>
        <dsp:cNvSpPr/>
      </dsp:nvSpPr>
      <dsp:spPr>
        <a:xfrm>
          <a:off x="0" y="0"/>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2319B-6A4B-4629-8822-B9B3EC76ECAA}">
      <dsp:nvSpPr>
        <dsp:cNvPr id="0" name=""/>
        <dsp:cNvSpPr/>
      </dsp:nvSpPr>
      <dsp:spPr>
        <a:xfrm>
          <a:off x="0" y="0"/>
          <a:ext cx="2306637" cy="2079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rPr>
            <a:t>State Drug Utilization Data (SDUD)</a:t>
          </a:r>
        </a:p>
      </dsp:txBody>
      <dsp:txXfrm>
        <a:off x="0" y="0"/>
        <a:ext cx="2306637" cy="2079941"/>
      </dsp:txXfrm>
    </dsp:sp>
    <dsp:sp modelId="{892CE513-701A-452D-8BA1-D01D2F8C356F}">
      <dsp:nvSpPr>
        <dsp:cNvPr id="0" name=""/>
        <dsp:cNvSpPr/>
      </dsp:nvSpPr>
      <dsp:spPr>
        <a:xfrm>
          <a:off x="2479635" y="48342"/>
          <a:ext cx="9053551" cy="96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Represents covered outpatient drugs paid for by state Medicaid agencies.</a:t>
          </a:r>
          <a:endParaRPr lang="en-US" sz="2000" kern="1200"/>
        </a:p>
      </dsp:txBody>
      <dsp:txXfrm>
        <a:off x="2479635" y="48342"/>
        <a:ext cx="9053551" cy="966847"/>
      </dsp:txXfrm>
    </dsp:sp>
    <dsp:sp modelId="{5C43811E-6715-4788-9472-D1DC2B7F46CD}">
      <dsp:nvSpPr>
        <dsp:cNvPr id="0" name=""/>
        <dsp:cNvSpPr/>
      </dsp:nvSpPr>
      <dsp:spPr>
        <a:xfrm>
          <a:off x="2306637" y="1015190"/>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B3CFFC-98F4-4458-8CE3-66A3C9EE50F7}">
      <dsp:nvSpPr>
        <dsp:cNvPr id="0" name=""/>
        <dsp:cNvSpPr/>
      </dsp:nvSpPr>
      <dsp:spPr>
        <a:xfrm>
          <a:off x="2479635" y="1063532"/>
          <a:ext cx="9053551" cy="96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It</a:t>
          </a:r>
          <a:r>
            <a:rPr lang="en-US" sz="2000" b="0" i="0" kern="1200" dirty="0"/>
            <a:t> has been reported by states since the start of the Medicaid Drug Rebate Program (MDRP) in 1990.</a:t>
          </a:r>
          <a:endParaRPr lang="en-US" sz="2000" kern="1200" dirty="0"/>
        </a:p>
      </dsp:txBody>
      <dsp:txXfrm>
        <a:off x="2479635" y="1063532"/>
        <a:ext cx="9053551" cy="966847"/>
      </dsp:txXfrm>
    </dsp:sp>
    <dsp:sp modelId="{BBFA2009-E1EB-4C02-852C-AC30F5453EF3}">
      <dsp:nvSpPr>
        <dsp:cNvPr id="0" name=""/>
        <dsp:cNvSpPr/>
      </dsp:nvSpPr>
      <dsp:spPr>
        <a:xfrm>
          <a:off x="2306637" y="2030380"/>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697A91-B2B4-4083-BDAC-EADF9191559E}">
      <dsp:nvSpPr>
        <dsp:cNvPr id="0" name=""/>
        <dsp:cNvSpPr/>
      </dsp:nvSpPr>
      <dsp:spPr>
        <a:xfrm>
          <a:off x="0" y="2079941"/>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F9F477-09AC-4774-9F67-6BC230DCDA81}">
      <dsp:nvSpPr>
        <dsp:cNvPr id="0" name=""/>
        <dsp:cNvSpPr/>
      </dsp:nvSpPr>
      <dsp:spPr>
        <a:xfrm>
          <a:off x="0" y="2079941"/>
          <a:ext cx="2306637" cy="2079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rPr>
            <a:t>FDA Adverse Events Reporting System (FAERS)</a:t>
          </a:r>
        </a:p>
      </dsp:txBody>
      <dsp:txXfrm>
        <a:off x="0" y="2079941"/>
        <a:ext cx="2306637" cy="2079941"/>
      </dsp:txXfrm>
    </dsp:sp>
    <dsp:sp modelId="{3D22287E-BA75-4E25-8BF8-CC402792C7F9}">
      <dsp:nvSpPr>
        <dsp:cNvPr id="0" name=""/>
        <dsp:cNvSpPr/>
      </dsp:nvSpPr>
      <dsp:spPr>
        <a:xfrm>
          <a:off x="2479635" y="2128283"/>
          <a:ext cx="9053551" cy="96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Database that contains adverse event reports, medication error reports and product quality complaints resulting in adverse events submitted to the FDA. </a:t>
          </a:r>
          <a:endParaRPr lang="en-US" sz="2000" kern="1200"/>
        </a:p>
      </dsp:txBody>
      <dsp:txXfrm>
        <a:off x="2479635" y="2128283"/>
        <a:ext cx="9053551" cy="966847"/>
      </dsp:txXfrm>
    </dsp:sp>
    <dsp:sp modelId="{6D6414F3-3EDE-4ED6-9C09-17F0B73A2BB8}">
      <dsp:nvSpPr>
        <dsp:cNvPr id="0" name=""/>
        <dsp:cNvSpPr/>
      </dsp:nvSpPr>
      <dsp:spPr>
        <a:xfrm>
          <a:off x="2306637" y="3095131"/>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54F158-C7AA-4399-85FC-A830031D4E1E}">
      <dsp:nvSpPr>
        <dsp:cNvPr id="0" name=""/>
        <dsp:cNvSpPr/>
      </dsp:nvSpPr>
      <dsp:spPr>
        <a:xfrm>
          <a:off x="2479635" y="3143474"/>
          <a:ext cx="9053551" cy="96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Supports </a:t>
          </a:r>
          <a:r>
            <a:rPr lang="en-US" sz="2000" b="0" i="0" kern="1200"/>
            <a:t>the FDA's post-marketing safety surveillance program for drug and therapeutic biologic products.</a:t>
          </a:r>
          <a:endParaRPr lang="en-US" sz="2000" kern="1200"/>
        </a:p>
      </dsp:txBody>
      <dsp:txXfrm>
        <a:off x="2479635" y="3143474"/>
        <a:ext cx="9053551" cy="966847"/>
      </dsp:txXfrm>
    </dsp:sp>
    <dsp:sp modelId="{A56A7801-3FE9-4092-9F88-5B2B2CEDB041}">
      <dsp:nvSpPr>
        <dsp:cNvPr id="0" name=""/>
        <dsp:cNvSpPr/>
      </dsp:nvSpPr>
      <dsp:spPr>
        <a:xfrm>
          <a:off x="2306637" y="4110321"/>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1D20F-3C36-407C-B09F-7E33A67D1944}">
      <dsp:nvSpPr>
        <dsp:cNvPr id="0" name=""/>
        <dsp:cNvSpPr/>
      </dsp:nvSpPr>
      <dsp:spPr>
        <a:xfrm>
          <a:off x="0" y="571902"/>
          <a:ext cx="5284752" cy="866250"/>
        </a:xfrm>
        <a:prstGeom prst="rect">
          <a:avLst/>
        </a:prstGeom>
        <a:solidFill>
          <a:schemeClr val="lt1">
            <a:alpha val="90000"/>
            <a:hueOff val="0"/>
            <a:satOff val="0"/>
            <a:lumOff val="0"/>
            <a:alphaOff val="0"/>
          </a:schemeClr>
        </a:solidFill>
        <a:ln w="1079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410155" tIns="416560" rIns="4101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(14,557,421, 20)</a:t>
          </a:r>
        </a:p>
      </dsp:txBody>
      <dsp:txXfrm>
        <a:off x="0" y="571902"/>
        <a:ext cx="5284752" cy="866250"/>
      </dsp:txXfrm>
    </dsp:sp>
    <dsp:sp modelId="{E584CE04-8C50-483D-9046-7C07A15F764F}">
      <dsp:nvSpPr>
        <dsp:cNvPr id="0" name=""/>
        <dsp:cNvSpPr/>
      </dsp:nvSpPr>
      <dsp:spPr>
        <a:xfrm>
          <a:off x="264237" y="271155"/>
          <a:ext cx="3699326" cy="59040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826" tIns="0" rIns="139826" bIns="0" numCol="1" spcCol="1270" anchor="ctr" anchorCtr="0">
          <a:noAutofit/>
        </a:bodyPr>
        <a:lstStyle/>
        <a:p>
          <a:pPr marL="0" lvl="0" indent="0" algn="l" defTabSz="889000">
            <a:lnSpc>
              <a:spcPct val="90000"/>
            </a:lnSpc>
            <a:spcBef>
              <a:spcPct val="0"/>
            </a:spcBef>
            <a:spcAft>
              <a:spcPct val="35000"/>
            </a:spcAft>
            <a:buNone/>
          </a:pPr>
          <a:r>
            <a:rPr lang="en-US" sz="2000" kern="1200" dirty="0"/>
            <a:t>Dataset Size (Rows, Columns)</a:t>
          </a:r>
        </a:p>
      </dsp:txBody>
      <dsp:txXfrm>
        <a:off x="293058" y="299976"/>
        <a:ext cx="3641684" cy="532758"/>
      </dsp:txXfrm>
    </dsp:sp>
    <dsp:sp modelId="{AD2BA904-4A75-4659-A7A1-A6DDE7D7B305}">
      <dsp:nvSpPr>
        <dsp:cNvPr id="0" name=""/>
        <dsp:cNvSpPr/>
      </dsp:nvSpPr>
      <dsp:spPr>
        <a:xfrm>
          <a:off x="0" y="1835805"/>
          <a:ext cx="5284752" cy="2331000"/>
        </a:xfrm>
        <a:prstGeom prst="rect">
          <a:avLst/>
        </a:prstGeom>
        <a:solidFill>
          <a:schemeClr val="lt1">
            <a:alpha val="90000"/>
            <a:hueOff val="0"/>
            <a:satOff val="0"/>
            <a:lumOff val="0"/>
            <a:alphaOff val="0"/>
          </a:schemeClr>
        </a:solidFill>
        <a:ln w="1079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410155" tIns="416560" rIns="4101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Number of Prescriptions</a:t>
          </a:r>
        </a:p>
        <a:p>
          <a:pPr marL="228600" lvl="1" indent="-228600" algn="l" defTabSz="889000">
            <a:lnSpc>
              <a:spcPct val="90000"/>
            </a:lnSpc>
            <a:spcBef>
              <a:spcPct val="0"/>
            </a:spcBef>
            <a:spcAft>
              <a:spcPct val="15000"/>
            </a:spcAft>
            <a:buChar char="•"/>
          </a:pPr>
          <a:r>
            <a:rPr lang="en-US" sz="2000" kern="1200" dirty="0"/>
            <a:t>Total Amount Reimbursed</a:t>
          </a:r>
        </a:p>
        <a:p>
          <a:pPr marL="228600" lvl="1" indent="-228600" algn="l" defTabSz="889000">
            <a:lnSpc>
              <a:spcPct val="90000"/>
            </a:lnSpc>
            <a:spcBef>
              <a:spcPct val="0"/>
            </a:spcBef>
            <a:spcAft>
              <a:spcPct val="15000"/>
            </a:spcAft>
            <a:buChar char="•"/>
          </a:pPr>
          <a:r>
            <a:rPr lang="en-US" sz="2000" kern="1200" dirty="0"/>
            <a:t>Medicaid Amount Reimbursed</a:t>
          </a:r>
        </a:p>
        <a:p>
          <a:pPr marL="228600" lvl="1" indent="-228600" algn="l" defTabSz="889000">
            <a:lnSpc>
              <a:spcPct val="90000"/>
            </a:lnSpc>
            <a:spcBef>
              <a:spcPct val="0"/>
            </a:spcBef>
            <a:spcAft>
              <a:spcPct val="15000"/>
            </a:spcAft>
            <a:buChar char="•"/>
          </a:pPr>
          <a:r>
            <a:rPr lang="en-US" sz="2000" kern="1200" dirty="0"/>
            <a:t>Geographical Latitude</a:t>
          </a:r>
        </a:p>
        <a:p>
          <a:pPr marL="228600" lvl="1" indent="-228600" algn="l" defTabSz="889000">
            <a:lnSpc>
              <a:spcPct val="90000"/>
            </a:lnSpc>
            <a:spcBef>
              <a:spcPct val="0"/>
            </a:spcBef>
            <a:spcAft>
              <a:spcPct val="15000"/>
            </a:spcAft>
            <a:buChar char="•"/>
          </a:pPr>
          <a:r>
            <a:rPr lang="en-US" sz="2000" kern="1200" dirty="0"/>
            <a:t>Geographical Longitude</a:t>
          </a:r>
        </a:p>
      </dsp:txBody>
      <dsp:txXfrm>
        <a:off x="0" y="1835805"/>
        <a:ext cx="5284752" cy="2331000"/>
      </dsp:txXfrm>
    </dsp:sp>
    <dsp:sp modelId="{08ECC4DB-BF7C-4D71-8A1B-3C8CC2207F3D}">
      <dsp:nvSpPr>
        <dsp:cNvPr id="0" name=""/>
        <dsp:cNvSpPr/>
      </dsp:nvSpPr>
      <dsp:spPr>
        <a:xfrm>
          <a:off x="264237" y="1540605"/>
          <a:ext cx="3699326" cy="59040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826" tIns="0" rIns="139826" bIns="0" numCol="1" spcCol="1270" anchor="ctr" anchorCtr="0">
          <a:noAutofit/>
        </a:bodyPr>
        <a:lstStyle/>
        <a:p>
          <a:pPr marL="0" lvl="0" indent="0" algn="l" defTabSz="889000">
            <a:lnSpc>
              <a:spcPct val="90000"/>
            </a:lnSpc>
            <a:spcBef>
              <a:spcPct val="0"/>
            </a:spcBef>
            <a:spcAft>
              <a:spcPct val="35000"/>
            </a:spcAft>
            <a:buNone/>
          </a:pPr>
          <a:r>
            <a:rPr lang="en-US" sz="2000" kern="1200" dirty="0"/>
            <a:t>Columns of interest:</a:t>
          </a:r>
        </a:p>
      </dsp:txBody>
      <dsp:txXfrm>
        <a:off x="293058" y="1569426"/>
        <a:ext cx="3641684"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AFECC-3D67-4027-85A6-E41B21B8AE49}">
      <dsp:nvSpPr>
        <dsp:cNvPr id="0" name=""/>
        <dsp:cNvSpPr/>
      </dsp:nvSpPr>
      <dsp:spPr>
        <a:xfrm>
          <a:off x="1056950" y="1928"/>
          <a:ext cx="4227801" cy="846203"/>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214936" rIns="82031" bIns="214936" numCol="1" spcCol="1270" anchor="ctr" anchorCtr="0">
          <a:noAutofit/>
        </a:bodyPr>
        <a:lstStyle/>
        <a:p>
          <a:pPr marL="0" lvl="0" indent="0" algn="l" defTabSz="622300">
            <a:lnSpc>
              <a:spcPct val="90000"/>
            </a:lnSpc>
            <a:spcBef>
              <a:spcPct val="0"/>
            </a:spcBef>
            <a:spcAft>
              <a:spcPct val="35000"/>
            </a:spcAft>
            <a:buNone/>
          </a:pPr>
          <a:r>
            <a:rPr lang="en-US" sz="1400" kern="1200" dirty="0"/>
            <a:t>Collect all drug utilization data from 2018-2020</a:t>
          </a:r>
        </a:p>
      </dsp:txBody>
      <dsp:txXfrm>
        <a:off x="1056950" y="1928"/>
        <a:ext cx="4227801" cy="846203"/>
      </dsp:txXfrm>
    </dsp:sp>
    <dsp:sp modelId="{803415A8-A3F5-4839-A01C-81A550069744}">
      <dsp:nvSpPr>
        <dsp:cNvPr id="0" name=""/>
        <dsp:cNvSpPr/>
      </dsp:nvSpPr>
      <dsp:spPr>
        <a:xfrm>
          <a:off x="0" y="1928"/>
          <a:ext cx="1056950" cy="846203"/>
        </a:xfrm>
        <a:prstGeom prst="rect">
          <a:avLst/>
        </a:prstGeom>
        <a:solidFill>
          <a:schemeClr val="tx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83586" rIns="55930" bIns="8358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Aggregate</a:t>
          </a:r>
        </a:p>
      </dsp:txBody>
      <dsp:txXfrm>
        <a:off x="0" y="1928"/>
        <a:ext cx="1056950" cy="846203"/>
      </dsp:txXfrm>
    </dsp:sp>
    <dsp:sp modelId="{F1EF8F80-585C-45F1-B9DC-601302889A05}">
      <dsp:nvSpPr>
        <dsp:cNvPr id="0" name=""/>
        <dsp:cNvSpPr/>
      </dsp:nvSpPr>
      <dsp:spPr>
        <a:xfrm>
          <a:off x="1056950" y="898904"/>
          <a:ext cx="4227801" cy="846203"/>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214936" rIns="82031" bIns="214936"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t>Run statistics</a:t>
          </a:r>
        </a:p>
        <a:p>
          <a:pPr marL="0" lvl="0" indent="0" algn="l" defTabSz="622300">
            <a:lnSpc>
              <a:spcPct val="90000"/>
            </a:lnSpc>
            <a:spcBef>
              <a:spcPct val="0"/>
            </a:spcBef>
            <a:spcAft>
              <a:spcPct val="35000"/>
            </a:spcAft>
            <a:buNone/>
          </a:pPr>
          <a:r>
            <a:rPr lang="en-US" sz="1400" kern="1200" dirty="0"/>
            <a:t>Create temp tables for initial querying</a:t>
          </a:r>
        </a:p>
      </dsp:txBody>
      <dsp:txXfrm>
        <a:off x="1056950" y="898904"/>
        <a:ext cx="4227801" cy="846203"/>
      </dsp:txXfrm>
    </dsp:sp>
    <dsp:sp modelId="{9D7A4BE2-E802-45DA-B187-30C5C7D30C08}">
      <dsp:nvSpPr>
        <dsp:cNvPr id="0" name=""/>
        <dsp:cNvSpPr/>
      </dsp:nvSpPr>
      <dsp:spPr>
        <a:xfrm>
          <a:off x="0" y="898904"/>
          <a:ext cx="1056950" cy="846203"/>
        </a:xfrm>
        <a:prstGeom prst="rect">
          <a:avLst/>
        </a:prstGeom>
        <a:solidFill>
          <a:schemeClr val="tx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83586" rIns="55930" bIns="8358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Explore</a:t>
          </a:r>
        </a:p>
      </dsp:txBody>
      <dsp:txXfrm>
        <a:off x="0" y="898904"/>
        <a:ext cx="1056950" cy="846203"/>
      </dsp:txXfrm>
    </dsp:sp>
    <dsp:sp modelId="{0FD2EF70-EF73-4A7D-B54C-18DCACD654E7}">
      <dsp:nvSpPr>
        <dsp:cNvPr id="0" name=""/>
        <dsp:cNvSpPr/>
      </dsp:nvSpPr>
      <dsp:spPr>
        <a:xfrm>
          <a:off x="1056950" y="1795879"/>
          <a:ext cx="4227801" cy="846203"/>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214936" rIns="82031" bIns="214936" numCol="1" spcCol="1270" anchor="ctr" anchorCtr="0">
          <a:noAutofit/>
        </a:bodyPr>
        <a:lstStyle/>
        <a:p>
          <a:pPr marL="0" lvl="0" indent="0" algn="l" defTabSz="622300">
            <a:lnSpc>
              <a:spcPct val="90000"/>
            </a:lnSpc>
            <a:spcBef>
              <a:spcPct val="0"/>
            </a:spcBef>
            <a:spcAft>
              <a:spcPct val="35000"/>
            </a:spcAft>
            <a:buNone/>
          </a:pPr>
          <a:r>
            <a:rPr lang="en-US" sz="1400" kern="1200" dirty="0"/>
            <a:t>Perform entity resolution where multiple names exist for the same drug</a:t>
          </a:r>
        </a:p>
      </dsp:txBody>
      <dsp:txXfrm>
        <a:off x="1056950" y="1795879"/>
        <a:ext cx="4227801" cy="846203"/>
      </dsp:txXfrm>
    </dsp:sp>
    <dsp:sp modelId="{A4ACDF10-AB81-4BEB-86A9-55BAF7406091}">
      <dsp:nvSpPr>
        <dsp:cNvPr id="0" name=""/>
        <dsp:cNvSpPr/>
      </dsp:nvSpPr>
      <dsp:spPr>
        <a:xfrm>
          <a:off x="0" y="1795879"/>
          <a:ext cx="1056950" cy="846203"/>
        </a:xfrm>
        <a:prstGeom prst="rect">
          <a:avLst/>
        </a:prstGeom>
        <a:solidFill>
          <a:schemeClr val="tx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83586" rIns="55930" bIns="8358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Resolve Entities</a:t>
          </a:r>
        </a:p>
      </dsp:txBody>
      <dsp:txXfrm>
        <a:off x="0" y="1795879"/>
        <a:ext cx="1056950" cy="846203"/>
      </dsp:txXfrm>
    </dsp:sp>
    <dsp:sp modelId="{8140F050-5992-4F60-A028-10293FCE85CB}">
      <dsp:nvSpPr>
        <dsp:cNvPr id="0" name=""/>
        <dsp:cNvSpPr/>
      </dsp:nvSpPr>
      <dsp:spPr>
        <a:xfrm>
          <a:off x="1056950" y="2692854"/>
          <a:ext cx="4227801" cy="846203"/>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214936" rIns="82031" bIns="214936" numCol="1" spcCol="1270" anchor="ctr" anchorCtr="0">
          <a:noAutofit/>
        </a:bodyPr>
        <a:lstStyle/>
        <a:p>
          <a:pPr marL="0" lvl="0" indent="0" algn="l" defTabSz="622300">
            <a:lnSpc>
              <a:spcPct val="90000"/>
            </a:lnSpc>
            <a:spcBef>
              <a:spcPct val="0"/>
            </a:spcBef>
            <a:spcAft>
              <a:spcPct val="35000"/>
            </a:spcAft>
            <a:buNone/>
          </a:pPr>
          <a:r>
            <a:rPr lang="en-US" sz="1400" kern="1200" dirty="0"/>
            <a:t>Plot trends in top drugs prescribed for 2020</a:t>
          </a:r>
        </a:p>
        <a:p>
          <a:pPr marL="0" lvl="0" indent="0" algn="l" defTabSz="622300">
            <a:lnSpc>
              <a:spcPct val="90000"/>
            </a:lnSpc>
            <a:spcBef>
              <a:spcPct val="0"/>
            </a:spcBef>
            <a:spcAft>
              <a:spcPct val="35000"/>
            </a:spcAft>
            <a:buNone/>
          </a:pPr>
          <a:r>
            <a:rPr lang="en-US" sz="1400" kern="1200" dirty="0"/>
            <a:t>Plot trends in drugs prescribed to treat COVID-19</a:t>
          </a:r>
        </a:p>
      </dsp:txBody>
      <dsp:txXfrm>
        <a:off x="1056950" y="2692854"/>
        <a:ext cx="4227801" cy="846203"/>
      </dsp:txXfrm>
    </dsp:sp>
    <dsp:sp modelId="{630016EB-5792-43C2-97D2-6C15ACD047E7}">
      <dsp:nvSpPr>
        <dsp:cNvPr id="0" name=""/>
        <dsp:cNvSpPr/>
      </dsp:nvSpPr>
      <dsp:spPr>
        <a:xfrm>
          <a:off x="0" y="2692854"/>
          <a:ext cx="1056950" cy="846203"/>
        </a:xfrm>
        <a:prstGeom prst="rect">
          <a:avLst/>
        </a:prstGeom>
        <a:solidFill>
          <a:schemeClr val="tx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83586" rIns="55930" bIns="83586"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Visualize</a:t>
          </a:r>
          <a:endParaRPr lang="en-US" sz="1300" kern="1200" dirty="0">
            <a:latin typeface="+mj-lt"/>
          </a:endParaRPr>
        </a:p>
      </dsp:txBody>
      <dsp:txXfrm>
        <a:off x="0" y="2692854"/>
        <a:ext cx="1056950" cy="846203"/>
      </dsp:txXfrm>
    </dsp:sp>
    <dsp:sp modelId="{FE62B820-FEC4-44E8-B566-55542A573DA8}">
      <dsp:nvSpPr>
        <dsp:cNvPr id="0" name=""/>
        <dsp:cNvSpPr/>
      </dsp:nvSpPr>
      <dsp:spPr>
        <a:xfrm>
          <a:off x="1056950" y="3589830"/>
          <a:ext cx="4227801" cy="846203"/>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214936" rIns="82031" bIns="214936" numCol="1" spcCol="1270" anchor="ctr" anchorCtr="0">
          <a:noAutofit/>
        </a:bodyPr>
        <a:lstStyle/>
        <a:p>
          <a:pPr marL="0" lvl="0" indent="0" algn="l" defTabSz="622300">
            <a:lnSpc>
              <a:spcPct val="90000"/>
            </a:lnSpc>
            <a:spcBef>
              <a:spcPct val="0"/>
            </a:spcBef>
            <a:spcAft>
              <a:spcPct val="35000"/>
            </a:spcAft>
            <a:buNone/>
          </a:pPr>
          <a:r>
            <a:rPr lang="en-US" sz="1400" kern="1200" dirty="0"/>
            <a:t>Save data to ADLS for downstream processing in Synapse and map visualization in </a:t>
          </a:r>
          <a:r>
            <a:rPr lang="en-US" sz="1400" kern="1200" dirty="0" err="1"/>
            <a:t>PowerBI</a:t>
          </a:r>
          <a:endParaRPr lang="en-US" sz="1400" kern="1200" dirty="0"/>
        </a:p>
      </dsp:txBody>
      <dsp:txXfrm>
        <a:off x="1056950" y="3589830"/>
        <a:ext cx="4227801" cy="846203"/>
      </dsp:txXfrm>
    </dsp:sp>
    <dsp:sp modelId="{860B3D35-8451-41CB-8CF6-657DA681E558}">
      <dsp:nvSpPr>
        <dsp:cNvPr id="0" name=""/>
        <dsp:cNvSpPr/>
      </dsp:nvSpPr>
      <dsp:spPr>
        <a:xfrm>
          <a:off x="0" y="3589830"/>
          <a:ext cx="1056950" cy="846203"/>
        </a:xfrm>
        <a:prstGeom prst="rect">
          <a:avLst/>
        </a:prstGeom>
        <a:solidFill>
          <a:schemeClr val="tx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83586" rIns="55930" bIns="8358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Store</a:t>
          </a:r>
        </a:p>
      </dsp:txBody>
      <dsp:txXfrm>
        <a:off x="0" y="3589830"/>
        <a:ext cx="1056950" cy="8462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AFECC-3D67-4027-85A6-E41B21B8AE49}">
      <dsp:nvSpPr>
        <dsp:cNvPr id="0" name=""/>
        <dsp:cNvSpPr/>
      </dsp:nvSpPr>
      <dsp:spPr>
        <a:xfrm>
          <a:off x="1056950" y="541"/>
          <a:ext cx="4227801" cy="704266"/>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Collect all historical adverse events from 2019-2021</a:t>
          </a:r>
        </a:p>
      </dsp:txBody>
      <dsp:txXfrm>
        <a:off x="1056950" y="541"/>
        <a:ext cx="4227801" cy="704266"/>
      </dsp:txXfrm>
    </dsp:sp>
    <dsp:sp modelId="{803415A8-A3F5-4839-A01C-81A550069744}">
      <dsp:nvSpPr>
        <dsp:cNvPr id="0" name=""/>
        <dsp:cNvSpPr/>
      </dsp:nvSpPr>
      <dsp:spPr>
        <a:xfrm>
          <a:off x="0" y="541"/>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mj-lt"/>
            </a:rPr>
            <a:t>Aggregate</a:t>
          </a:r>
        </a:p>
      </dsp:txBody>
      <dsp:txXfrm>
        <a:off x="0" y="541"/>
        <a:ext cx="1056950" cy="704266"/>
      </dsp:txXfrm>
    </dsp:sp>
    <dsp:sp modelId="{F1EF8F80-585C-45F1-B9DC-601302889A05}">
      <dsp:nvSpPr>
        <dsp:cNvPr id="0" name=""/>
        <dsp:cNvSpPr/>
      </dsp:nvSpPr>
      <dsp:spPr>
        <a:xfrm>
          <a:off x="1056950" y="747064"/>
          <a:ext cx="4227801" cy="704266"/>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Join relevant tables on </a:t>
          </a:r>
          <a:r>
            <a:rPr lang="en-US" sz="1400" kern="1200" dirty="0" err="1"/>
            <a:t>primaryid</a:t>
          </a:r>
          <a:r>
            <a:rPr lang="en-US" sz="1400" kern="1200" dirty="0"/>
            <a:t> and </a:t>
          </a:r>
          <a:r>
            <a:rPr lang="en-US" sz="1400" kern="1200" dirty="0" err="1"/>
            <a:t>caseid</a:t>
          </a:r>
          <a:endParaRPr lang="en-US" sz="1400" kern="1200" dirty="0"/>
        </a:p>
        <a:p>
          <a:pPr marL="0" lvl="0" indent="0" algn="l" defTabSz="622300">
            <a:lnSpc>
              <a:spcPct val="90000"/>
            </a:lnSpc>
            <a:spcBef>
              <a:spcPct val="0"/>
            </a:spcBef>
            <a:spcAft>
              <a:spcPct val="35000"/>
            </a:spcAft>
            <a:buNone/>
          </a:pPr>
          <a:r>
            <a:rPr lang="en-US" sz="1400" kern="1200" dirty="0"/>
            <a:t>Filter on Adverse Events reported &gt;= 01/01/2019</a:t>
          </a:r>
        </a:p>
      </dsp:txBody>
      <dsp:txXfrm>
        <a:off x="1056950" y="747064"/>
        <a:ext cx="4227801" cy="704266"/>
      </dsp:txXfrm>
    </dsp:sp>
    <dsp:sp modelId="{9D7A4BE2-E802-45DA-B187-30C5C7D30C08}">
      <dsp:nvSpPr>
        <dsp:cNvPr id="0" name=""/>
        <dsp:cNvSpPr/>
      </dsp:nvSpPr>
      <dsp:spPr>
        <a:xfrm>
          <a:off x="0" y="747064"/>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mj-lt"/>
            </a:rPr>
            <a:t>Join</a:t>
          </a:r>
        </a:p>
      </dsp:txBody>
      <dsp:txXfrm>
        <a:off x="0" y="747064"/>
        <a:ext cx="1056950" cy="704266"/>
      </dsp:txXfrm>
    </dsp:sp>
    <dsp:sp modelId="{E08FE8E9-9A37-46FB-8968-39B6A02276E0}">
      <dsp:nvSpPr>
        <dsp:cNvPr id="0" name=""/>
        <dsp:cNvSpPr/>
      </dsp:nvSpPr>
      <dsp:spPr>
        <a:xfrm>
          <a:off x="1056950" y="1493586"/>
          <a:ext cx="4227801" cy="704266"/>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Drop NULL values, recode features</a:t>
          </a:r>
        </a:p>
        <a:p>
          <a:pPr marL="0" lvl="0" indent="0" algn="l" defTabSz="622300">
            <a:lnSpc>
              <a:spcPct val="90000"/>
            </a:lnSpc>
            <a:spcBef>
              <a:spcPct val="0"/>
            </a:spcBef>
            <a:spcAft>
              <a:spcPct val="35000"/>
            </a:spcAft>
            <a:buNone/>
          </a:pPr>
          <a:r>
            <a:rPr lang="en-US" sz="1400" kern="1200" dirty="0"/>
            <a:t>Modify target variable (</a:t>
          </a:r>
          <a:r>
            <a:rPr lang="en-US" sz="1400" kern="1200" dirty="0" err="1"/>
            <a:t>outc_cod</a:t>
          </a:r>
          <a:r>
            <a:rPr lang="en-US" sz="1400" kern="1200" dirty="0"/>
            <a:t>) = Death</a:t>
          </a:r>
        </a:p>
      </dsp:txBody>
      <dsp:txXfrm>
        <a:off x="1056950" y="1493586"/>
        <a:ext cx="4227801" cy="704266"/>
      </dsp:txXfrm>
    </dsp:sp>
    <dsp:sp modelId="{D0AE2644-4FFE-4018-898C-655203991868}">
      <dsp:nvSpPr>
        <dsp:cNvPr id="0" name=""/>
        <dsp:cNvSpPr/>
      </dsp:nvSpPr>
      <dsp:spPr>
        <a:xfrm>
          <a:off x="0" y="1493586"/>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mj-lt"/>
            </a:rPr>
            <a:t>Pre-processing</a:t>
          </a:r>
        </a:p>
      </dsp:txBody>
      <dsp:txXfrm>
        <a:off x="0" y="1493586"/>
        <a:ext cx="1056950" cy="704266"/>
      </dsp:txXfrm>
    </dsp:sp>
    <dsp:sp modelId="{FE62B820-FEC4-44E8-B566-55542A573DA8}">
      <dsp:nvSpPr>
        <dsp:cNvPr id="0" name=""/>
        <dsp:cNvSpPr/>
      </dsp:nvSpPr>
      <dsp:spPr>
        <a:xfrm>
          <a:off x="1056950" y="2240108"/>
          <a:ext cx="4227801" cy="70426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Run many models</a:t>
          </a:r>
        </a:p>
        <a:p>
          <a:pPr marL="0" lvl="0" indent="0" algn="l" defTabSz="622300">
            <a:lnSpc>
              <a:spcPct val="90000"/>
            </a:lnSpc>
            <a:spcBef>
              <a:spcPct val="0"/>
            </a:spcBef>
            <a:spcAft>
              <a:spcPct val="35000"/>
            </a:spcAft>
            <a:buNone/>
          </a:pPr>
          <a:r>
            <a:rPr lang="en-US" sz="1400" kern="1200" dirty="0"/>
            <a:t>Evaluate baseline performance</a:t>
          </a:r>
        </a:p>
      </dsp:txBody>
      <dsp:txXfrm>
        <a:off x="1056950" y="2240108"/>
        <a:ext cx="4227801" cy="704266"/>
      </dsp:txXfrm>
    </dsp:sp>
    <dsp:sp modelId="{860B3D35-8451-41CB-8CF6-657DA681E558}">
      <dsp:nvSpPr>
        <dsp:cNvPr id="0" name=""/>
        <dsp:cNvSpPr/>
      </dsp:nvSpPr>
      <dsp:spPr>
        <a:xfrm>
          <a:off x="0" y="2240108"/>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mj-lt"/>
            </a:rPr>
            <a:t>Build Baseline</a:t>
          </a:r>
        </a:p>
      </dsp:txBody>
      <dsp:txXfrm>
        <a:off x="0" y="2240108"/>
        <a:ext cx="1056950" cy="704266"/>
      </dsp:txXfrm>
    </dsp:sp>
    <dsp:sp modelId="{E55C578A-6B79-4CC9-A64E-4ED51FD79CE1}">
      <dsp:nvSpPr>
        <dsp:cNvPr id="0" name=""/>
        <dsp:cNvSpPr/>
      </dsp:nvSpPr>
      <dsp:spPr>
        <a:xfrm>
          <a:off x="1056950" y="2986631"/>
          <a:ext cx="4227801" cy="704266"/>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Encode categorical variables as new features</a:t>
          </a:r>
        </a:p>
        <a:p>
          <a:pPr marL="0" lvl="0" indent="0" algn="l" defTabSz="622300">
            <a:lnSpc>
              <a:spcPct val="90000"/>
            </a:lnSpc>
            <a:spcBef>
              <a:spcPct val="0"/>
            </a:spcBef>
            <a:spcAft>
              <a:spcPct val="35000"/>
            </a:spcAft>
            <a:buNone/>
          </a:pPr>
          <a:r>
            <a:rPr lang="en-US" sz="1400" kern="1200" dirty="0"/>
            <a:t>Scale data</a:t>
          </a:r>
        </a:p>
      </dsp:txBody>
      <dsp:txXfrm>
        <a:off x="1056950" y="2986631"/>
        <a:ext cx="4227801" cy="704266"/>
      </dsp:txXfrm>
    </dsp:sp>
    <dsp:sp modelId="{277D0558-74A9-4203-8211-E37D6B03E180}">
      <dsp:nvSpPr>
        <dsp:cNvPr id="0" name=""/>
        <dsp:cNvSpPr/>
      </dsp:nvSpPr>
      <dsp:spPr>
        <a:xfrm>
          <a:off x="0" y="2986631"/>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a:latin typeface="+mj-lt"/>
            </a:rPr>
            <a:t>Feature Engineering</a:t>
          </a:r>
          <a:endParaRPr lang="en-US" sz="1300" b="0" kern="1200" dirty="0">
            <a:latin typeface="+mj-lt"/>
          </a:endParaRPr>
        </a:p>
      </dsp:txBody>
      <dsp:txXfrm>
        <a:off x="0" y="2986631"/>
        <a:ext cx="1056950" cy="704266"/>
      </dsp:txXfrm>
    </dsp:sp>
    <dsp:sp modelId="{4B4B499C-1F35-4367-AB71-776291BA1D5D}">
      <dsp:nvSpPr>
        <dsp:cNvPr id="0" name=""/>
        <dsp:cNvSpPr/>
      </dsp:nvSpPr>
      <dsp:spPr>
        <a:xfrm>
          <a:off x="1056950" y="3733153"/>
          <a:ext cx="4227801" cy="704266"/>
        </a:xfrm>
        <a:prstGeom prst="rect">
          <a:avLst/>
        </a:prstGeom>
        <a:solidFill>
          <a:schemeClr val="bg2">
            <a:lumMod val="9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031" tIns="178884" rIns="82031" bIns="178884" numCol="1" spcCol="1270" anchor="ctr" anchorCtr="0">
          <a:noAutofit/>
        </a:bodyPr>
        <a:lstStyle/>
        <a:p>
          <a:pPr marL="0" lvl="0" indent="0" algn="l" defTabSz="622300">
            <a:lnSpc>
              <a:spcPct val="90000"/>
            </a:lnSpc>
            <a:spcBef>
              <a:spcPct val="0"/>
            </a:spcBef>
            <a:spcAft>
              <a:spcPct val="35000"/>
            </a:spcAft>
            <a:buNone/>
          </a:pPr>
          <a:r>
            <a:rPr lang="en-US" sz="1400" kern="1200" dirty="0"/>
            <a:t>Select best models (top 3)</a:t>
          </a:r>
        </a:p>
        <a:p>
          <a:pPr marL="0" lvl="0" indent="0" algn="l" defTabSz="622300">
            <a:lnSpc>
              <a:spcPct val="90000"/>
            </a:lnSpc>
            <a:spcBef>
              <a:spcPct val="0"/>
            </a:spcBef>
            <a:spcAft>
              <a:spcPct val="35000"/>
            </a:spcAft>
            <a:buNone/>
          </a:pPr>
          <a:r>
            <a:rPr lang="en-US" sz="1400" kern="1200" dirty="0"/>
            <a:t>Hyperparameter tuning</a:t>
          </a:r>
        </a:p>
      </dsp:txBody>
      <dsp:txXfrm>
        <a:off x="1056950" y="3733153"/>
        <a:ext cx="4227801" cy="704266"/>
      </dsp:txXfrm>
    </dsp:sp>
    <dsp:sp modelId="{12F302FE-C276-4FC0-A664-EA4AA40CFC7E}">
      <dsp:nvSpPr>
        <dsp:cNvPr id="0" name=""/>
        <dsp:cNvSpPr/>
      </dsp:nvSpPr>
      <dsp:spPr>
        <a:xfrm>
          <a:off x="0" y="3733153"/>
          <a:ext cx="1056950" cy="704266"/>
        </a:xfrm>
        <a:prstGeom prst="rect">
          <a:avLst/>
        </a:prstGeom>
        <a:solidFill>
          <a:srgbClr val="0078D4"/>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930" tIns="69566" rIns="55930" bIns="69566"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mj-lt"/>
            </a:rPr>
            <a:t>Tune </a:t>
          </a:r>
        </a:p>
        <a:p>
          <a:pPr marL="0" lvl="0" indent="0" algn="ctr" defTabSz="577850">
            <a:lnSpc>
              <a:spcPct val="90000"/>
            </a:lnSpc>
            <a:spcBef>
              <a:spcPct val="0"/>
            </a:spcBef>
            <a:spcAft>
              <a:spcPct val="35000"/>
            </a:spcAft>
            <a:buNone/>
          </a:pPr>
          <a:r>
            <a:rPr lang="en-US" sz="1300" b="0" kern="1200" dirty="0">
              <a:latin typeface="+mj-lt"/>
            </a:rPr>
            <a:t>Model</a:t>
          </a:r>
        </a:p>
      </dsp:txBody>
      <dsp:txXfrm>
        <a:off x="0" y="3733153"/>
        <a:ext cx="1056950" cy="7042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1D20F-3C36-407C-B09F-7E33A67D1944}">
      <dsp:nvSpPr>
        <dsp:cNvPr id="0" name=""/>
        <dsp:cNvSpPr/>
      </dsp:nvSpPr>
      <dsp:spPr>
        <a:xfrm>
          <a:off x="0" y="247980"/>
          <a:ext cx="5287860" cy="2419200"/>
        </a:xfrm>
        <a:prstGeom prst="rect">
          <a:avLst/>
        </a:prstGeom>
        <a:solidFill>
          <a:schemeClr val="lt1">
            <a:alpha val="90000"/>
            <a:hueOff val="0"/>
            <a:satOff val="0"/>
            <a:lumOff val="0"/>
            <a:alphaOff val="0"/>
          </a:schemeClr>
        </a:solidFill>
        <a:ln w="1079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410397" tIns="333248" rIns="410397"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Demographics (4,428,351, 25)</a:t>
          </a:r>
          <a:endParaRPr lang="en-US" sz="1600" kern="1200" dirty="0"/>
        </a:p>
        <a:p>
          <a:pPr marL="171450" lvl="1" indent="-171450" algn="l" defTabSz="711200">
            <a:lnSpc>
              <a:spcPct val="90000"/>
            </a:lnSpc>
            <a:spcBef>
              <a:spcPct val="0"/>
            </a:spcBef>
            <a:spcAft>
              <a:spcPct val="15000"/>
            </a:spcAft>
            <a:buChar char="•"/>
          </a:pPr>
          <a:r>
            <a:rPr lang="en-US" sz="1600" b="0" i="0" kern="1200" dirty="0"/>
            <a:t>Drug (19,295,493, 20)</a:t>
          </a:r>
          <a:endParaRPr lang="en-US" sz="1600" kern="1200" dirty="0"/>
        </a:p>
        <a:p>
          <a:pPr marL="171450" lvl="1" indent="-171450" algn="l" defTabSz="711200">
            <a:lnSpc>
              <a:spcPct val="90000"/>
            </a:lnSpc>
            <a:spcBef>
              <a:spcPct val="0"/>
            </a:spcBef>
            <a:spcAft>
              <a:spcPct val="15000"/>
            </a:spcAft>
            <a:buChar char="•"/>
          </a:pPr>
          <a:r>
            <a:rPr lang="en-US" sz="1600" b="0" i="0" kern="1200" dirty="0"/>
            <a:t>Indication (13,307,632, 4)</a:t>
          </a:r>
          <a:endParaRPr lang="en-US" sz="1600" kern="1200" dirty="0"/>
        </a:p>
        <a:p>
          <a:pPr marL="171450" lvl="1" indent="-171450" algn="l" defTabSz="711200">
            <a:lnSpc>
              <a:spcPct val="90000"/>
            </a:lnSpc>
            <a:spcBef>
              <a:spcPct val="0"/>
            </a:spcBef>
            <a:spcAft>
              <a:spcPct val="15000"/>
            </a:spcAft>
            <a:buChar char="•"/>
          </a:pPr>
          <a:r>
            <a:rPr lang="en-US" sz="1600" b="0" i="0" kern="1200" dirty="0"/>
            <a:t>Outcome (3,404,644, 3)</a:t>
          </a:r>
          <a:endParaRPr lang="en-US" sz="1600" kern="1200" dirty="0"/>
        </a:p>
        <a:p>
          <a:pPr marL="171450" lvl="1" indent="-171450" algn="l" defTabSz="711200">
            <a:lnSpc>
              <a:spcPct val="90000"/>
            </a:lnSpc>
            <a:spcBef>
              <a:spcPct val="0"/>
            </a:spcBef>
            <a:spcAft>
              <a:spcPct val="15000"/>
            </a:spcAft>
            <a:buChar char="•"/>
          </a:pPr>
          <a:r>
            <a:rPr lang="en-US" sz="1600" b="0" i="0" kern="1200" dirty="0"/>
            <a:t>Reaction (14,540,496, 4)</a:t>
          </a:r>
          <a:endParaRPr lang="en-US" sz="1600" kern="1200" dirty="0"/>
        </a:p>
        <a:p>
          <a:pPr marL="171450" lvl="1" indent="-171450" algn="l" defTabSz="711200">
            <a:lnSpc>
              <a:spcPct val="90000"/>
            </a:lnSpc>
            <a:spcBef>
              <a:spcPct val="0"/>
            </a:spcBef>
            <a:spcAft>
              <a:spcPct val="15000"/>
            </a:spcAft>
            <a:buChar char="•"/>
          </a:pPr>
          <a:r>
            <a:rPr lang="en-US" sz="1600" b="0" i="0" kern="1200" dirty="0"/>
            <a:t>Report Sources (172,516, 3)</a:t>
          </a:r>
          <a:endParaRPr lang="en-US" sz="1600" kern="1200" dirty="0"/>
        </a:p>
        <a:p>
          <a:pPr marL="171450" lvl="1" indent="-171450" algn="l" defTabSz="711200">
            <a:lnSpc>
              <a:spcPct val="90000"/>
            </a:lnSpc>
            <a:spcBef>
              <a:spcPct val="0"/>
            </a:spcBef>
            <a:spcAft>
              <a:spcPct val="15000"/>
            </a:spcAft>
            <a:buChar char="•"/>
          </a:pPr>
          <a:r>
            <a:rPr lang="en-US" sz="1600" b="0" i="0" kern="1200" dirty="0"/>
            <a:t>Therapy (7,063,925, 7)</a:t>
          </a:r>
          <a:endParaRPr lang="en-US" sz="1600" kern="1200" dirty="0"/>
        </a:p>
      </dsp:txBody>
      <dsp:txXfrm>
        <a:off x="0" y="247980"/>
        <a:ext cx="5287860" cy="2419200"/>
      </dsp:txXfrm>
    </dsp:sp>
    <dsp:sp modelId="{E584CE04-8C50-483D-9046-7C07A15F764F}">
      <dsp:nvSpPr>
        <dsp:cNvPr id="0" name=""/>
        <dsp:cNvSpPr/>
      </dsp:nvSpPr>
      <dsp:spPr>
        <a:xfrm>
          <a:off x="264393" y="11820"/>
          <a:ext cx="3701502" cy="47232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908" tIns="0" rIns="139908" bIns="0" numCol="1" spcCol="1270" anchor="ctr" anchorCtr="0">
          <a:noAutofit/>
        </a:bodyPr>
        <a:lstStyle/>
        <a:p>
          <a:pPr marL="0" lvl="0" indent="0" algn="l" defTabSz="711200">
            <a:lnSpc>
              <a:spcPct val="90000"/>
            </a:lnSpc>
            <a:spcBef>
              <a:spcPct val="0"/>
            </a:spcBef>
            <a:spcAft>
              <a:spcPct val="35000"/>
            </a:spcAft>
            <a:buNone/>
          </a:pPr>
          <a:r>
            <a:rPr lang="en-US" sz="1600" kern="1200" dirty="0"/>
            <a:t>Dataset Size (Rows, Columns)</a:t>
          </a:r>
        </a:p>
      </dsp:txBody>
      <dsp:txXfrm>
        <a:off x="287450" y="34877"/>
        <a:ext cx="3655388" cy="426206"/>
      </dsp:txXfrm>
    </dsp:sp>
    <dsp:sp modelId="{AD2BA904-4A75-4659-A7A1-A6DDE7D7B305}">
      <dsp:nvSpPr>
        <dsp:cNvPr id="0" name=""/>
        <dsp:cNvSpPr/>
      </dsp:nvSpPr>
      <dsp:spPr>
        <a:xfrm>
          <a:off x="0" y="2989741"/>
          <a:ext cx="5287860" cy="1436400"/>
        </a:xfrm>
        <a:prstGeom prst="rect">
          <a:avLst/>
        </a:prstGeom>
        <a:solidFill>
          <a:schemeClr val="lt1">
            <a:alpha val="90000"/>
            <a:hueOff val="0"/>
            <a:satOff val="0"/>
            <a:lumOff val="0"/>
            <a:alphaOff val="0"/>
          </a:schemeClr>
        </a:solidFill>
        <a:ln w="1079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410397" tIns="333248" rIns="41039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Manufacturer, Age, Weight, Sex, Route, Dose Amount, Occurrence Country, </a:t>
          </a:r>
          <a:r>
            <a:rPr lang="en-US" sz="1600" kern="1200" dirty="0" err="1"/>
            <a:t>Dechallenge</a:t>
          </a:r>
          <a:r>
            <a:rPr lang="en-US" sz="1600" kern="1200" dirty="0"/>
            <a:t>, Rechallenge, Drug Name, Product Active Ingredient, Drug Role Code, Dose Frequency </a:t>
          </a:r>
        </a:p>
      </dsp:txBody>
      <dsp:txXfrm>
        <a:off x="0" y="2989741"/>
        <a:ext cx="5287860" cy="1436400"/>
      </dsp:txXfrm>
    </dsp:sp>
    <dsp:sp modelId="{08ECC4DB-BF7C-4D71-8A1B-3C8CC2207F3D}">
      <dsp:nvSpPr>
        <dsp:cNvPr id="0" name=""/>
        <dsp:cNvSpPr/>
      </dsp:nvSpPr>
      <dsp:spPr>
        <a:xfrm>
          <a:off x="264393" y="2753581"/>
          <a:ext cx="3701502" cy="47232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908" tIns="0" rIns="139908" bIns="0" numCol="1" spcCol="1270" anchor="ctr" anchorCtr="0">
          <a:noAutofit/>
        </a:bodyPr>
        <a:lstStyle/>
        <a:p>
          <a:pPr marL="0" lvl="0" indent="0" algn="l" defTabSz="711200">
            <a:lnSpc>
              <a:spcPct val="90000"/>
            </a:lnSpc>
            <a:spcBef>
              <a:spcPct val="0"/>
            </a:spcBef>
            <a:spcAft>
              <a:spcPct val="35000"/>
            </a:spcAft>
            <a:buNone/>
          </a:pPr>
          <a:r>
            <a:rPr lang="en-US" sz="1600" kern="1200" dirty="0"/>
            <a:t>Columns of interest:</a:t>
          </a:r>
        </a:p>
      </dsp:txBody>
      <dsp:txXfrm>
        <a:off x="287450" y="2776638"/>
        <a:ext cx="3655388"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A3C3B-8666-4B8F-9503-C797EC7DFFF5}">
      <dsp:nvSpPr>
        <dsp:cNvPr id="0" name=""/>
        <dsp:cNvSpPr/>
      </dsp:nvSpPr>
      <dsp:spPr>
        <a:xfrm>
          <a:off x="0" y="2079941"/>
          <a:ext cx="11533186" cy="0"/>
        </a:xfrm>
        <a:prstGeom prst="line">
          <a:avLst/>
        </a:prstGeom>
        <a:solidFill>
          <a:schemeClr val="lt1">
            <a:alpha val="90000"/>
            <a:hueOff val="0"/>
            <a:satOff val="0"/>
            <a:lumOff val="0"/>
            <a:alphaOff val="0"/>
          </a:schemeClr>
        </a:solidFill>
        <a:ln w="19050" cap="flat" cmpd="sng" algn="ctr">
          <a:solidFill>
            <a:schemeClr val="tx2"/>
          </a:solidFill>
          <a:prstDash val="solid"/>
          <a:tailEnd type="triangle" w="lg" len="lg"/>
        </a:ln>
        <a:effectLst/>
      </dsp:spPr>
      <dsp:style>
        <a:lnRef idx="1">
          <a:scrgbClr r="0" g="0" b="0"/>
        </a:lnRef>
        <a:fillRef idx="1">
          <a:scrgbClr r="0" g="0" b="0"/>
        </a:fillRef>
        <a:effectRef idx="2">
          <a:scrgbClr r="0" g="0" b="0"/>
        </a:effectRef>
        <a:fontRef idx="minor"/>
      </dsp:style>
    </dsp:sp>
    <dsp:sp modelId="{846A43C6-3061-4A12-AA76-219106C4AA7F}">
      <dsp:nvSpPr>
        <dsp:cNvPr id="0" name=""/>
        <dsp:cNvSpPr/>
      </dsp:nvSpPr>
      <dsp:spPr>
        <a:xfrm rot="8100000">
          <a:off x="69147" y="479345"/>
          <a:ext cx="305914" cy="305914"/>
        </a:xfrm>
        <a:prstGeom prst="teardrop">
          <a:avLst>
            <a:gd name="adj" fmla="val 115000"/>
          </a:avLst>
        </a:prstGeom>
        <a:solidFill>
          <a:schemeClr val="tx2"/>
        </a:solidFill>
        <a:ln w="9525" cap="flat" cmpd="sng" algn="ctr">
          <a:solidFill>
            <a:schemeClr val="tx2"/>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50B70A4F-496A-409D-B199-8DC2BE2DD1C7}">
      <dsp:nvSpPr>
        <dsp:cNvPr id="0" name=""/>
        <dsp:cNvSpPr/>
      </dsp:nvSpPr>
      <dsp:spPr>
        <a:xfrm>
          <a:off x="103131" y="513329"/>
          <a:ext cx="237945" cy="23794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4AD389C-C8AF-431A-985F-CB22725713CA}">
      <dsp:nvSpPr>
        <dsp:cNvPr id="0" name=""/>
        <dsp:cNvSpPr/>
      </dsp:nvSpPr>
      <dsp:spPr>
        <a:xfrm>
          <a:off x="438418" y="793822"/>
          <a:ext cx="4192530" cy="123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171450" numCol="1" spcCol="1270" anchor="t" anchorCtr="0">
          <a:noAutofit/>
        </a:bodyPr>
        <a:lstStyle/>
        <a:p>
          <a:pPr marL="0" lvl="0" indent="0" algn="l" defTabSz="800100">
            <a:lnSpc>
              <a:spcPct val="90000"/>
            </a:lnSpc>
            <a:spcBef>
              <a:spcPct val="0"/>
            </a:spcBef>
            <a:spcAft>
              <a:spcPct val="35000"/>
            </a:spcAft>
            <a:buNone/>
          </a:pPr>
          <a:r>
            <a:rPr lang="en-US" sz="1800" kern="1200" dirty="0"/>
            <a:t>What patterns were observed in drugs prescribed between 2018-2021?</a:t>
          </a:r>
        </a:p>
        <a:p>
          <a:pPr marL="0" lvl="0" indent="0" algn="l" defTabSz="622300">
            <a:lnSpc>
              <a:spcPct val="90000"/>
            </a:lnSpc>
            <a:spcBef>
              <a:spcPct val="0"/>
            </a:spcBef>
            <a:spcAft>
              <a:spcPct val="35000"/>
            </a:spcAft>
            <a:buNone/>
          </a:pPr>
          <a:r>
            <a:rPr lang="en-US" sz="1400" i="1" kern="1200" dirty="0"/>
            <a:t>Were any patterns related to the onset of COVID-19 in the US in 2019?</a:t>
          </a:r>
        </a:p>
      </dsp:txBody>
      <dsp:txXfrm>
        <a:off x="438418" y="793822"/>
        <a:ext cx="4192530" cy="1231325"/>
      </dsp:txXfrm>
    </dsp:sp>
    <dsp:sp modelId="{99C2D190-4613-4984-96F1-5E836644D655}">
      <dsp:nvSpPr>
        <dsp:cNvPr id="0" name=""/>
        <dsp:cNvSpPr/>
      </dsp:nvSpPr>
      <dsp:spPr>
        <a:xfrm>
          <a:off x="438418" y="415988"/>
          <a:ext cx="4192530"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2018–2021</a:t>
          </a:r>
        </a:p>
      </dsp:txBody>
      <dsp:txXfrm>
        <a:off x="438418" y="415988"/>
        <a:ext cx="4192530" cy="432627"/>
      </dsp:txXfrm>
    </dsp:sp>
    <dsp:sp modelId="{1430481D-F998-4B28-B37B-2701BC142989}">
      <dsp:nvSpPr>
        <dsp:cNvPr id="0" name=""/>
        <dsp:cNvSpPr/>
      </dsp:nvSpPr>
      <dsp:spPr>
        <a:xfrm>
          <a:off x="222104" y="848616"/>
          <a:ext cx="0" cy="1231325"/>
        </a:xfrm>
        <a:prstGeom prst="line">
          <a:avLst/>
        </a:prstGeom>
        <a:noFill/>
        <a:ln w="12700" cap="flat" cmpd="sng" algn="ctr">
          <a:solidFill>
            <a:schemeClr val="tx2"/>
          </a:solidFill>
          <a:prstDash val="dash"/>
        </a:ln>
        <a:effectLst/>
      </dsp:spPr>
      <dsp:style>
        <a:lnRef idx="1">
          <a:scrgbClr r="0" g="0" b="0"/>
        </a:lnRef>
        <a:fillRef idx="0">
          <a:scrgbClr r="0" g="0" b="0"/>
        </a:fillRef>
        <a:effectRef idx="0">
          <a:scrgbClr r="0" g="0" b="0"/>
        </a:effectRef>
        <a:fontRef idx="minor"/>
      </dsp:style>
    </dsp:sp>
    <dsp:sp modelId="{14C8511E-CBB1-48AE-812C-DE79FA7D4603}">
      <dsp:nvSpPr>
        <dsp:cNvPr id="0" name=""/>
        <dsp:cNvSpPr/>
      </dsp:nvSpPr>
      <dsp:spPr>
        <a:xfrm>
          <a:off x="183167" y="2041004"/>
          <a:ext cx="77873" cy="77873"/>
        </a:xfrm>
        <a:prstGeom prst="ellipse">
          <a:avLst/>
        </a:prstGeom>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AAE232B-5610-46C3-B6E3-62D0EBC195F8}">
      <dsp:nvSpPr>
        <dsp:cNvPr id="0" name=""/>
        <dsp:cNvSpPr/>
      </dsp:nvSpPr>
      <dsp:spPr>
        <a:xfrm rot="18900000">
          <a:off x="6539511" y="3374623"/>
          <a:ext cx="305914" cy="305914"/>
        </a:xfrm>
        <a:prstGeom prst="teardrop">
          <a:avLst>
            <a:gd name="adj" fmla="val 115000"/>
          </a:avLst>
        </a:prstGeom>
        <a:solidFill>
          <a:schemeClr val="tx2"/>
        </a:solidFill>
        <a:ln w="9525" cap="flat" cmpd="sng" algn="ctr">
          <a:solidFill>
            <a:schemeClr val="tx2"/>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C94E6A07-433A-4B3C-8563-925E8A200522}">
      <dsp:nvSpPr>
        <dsp:cNvPr id="0" name=""/>
        <dsp:cNvSpPr/>
      </dsp:nvSpPr>
      <dsp:spPr>
        <a:xfrm>
          <a:off x="6573496" y="3408608"/>
          <a:ext cx="237945" cy="23794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B95D4BF-0C15-4736-85D7-68C4F4E8F3BC}">
      <dsp:nvSpPr>
        <dsp:cNvPr id="0" name=""/>
        <dsp:cNvSpPr/>
      </dsp:nvSpPr>
      <dsp:spPr>
        <a:xfrm>
          <a:off x="6908782" y="2140214"/>
          <a:ext cx="4192530" cy="123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114300" bIns="114300" numCol="1" spcCol="1270" anchor="b" anchorCtr="0">
          <a:noAutofit/>
        </a:bodyPr>
        <a:lstStyle/>
        <a:p>
          <a:pPr marL="0" lvl="0" indent="0" algn="l" defTabSz="800100">
            <a:lnSpc>
              <a:spcPct val="90000"/>
            </a:lnSpc>
            <a:spcBef>
              <a:spcPct val="0"/>
            </a:spcBef>
            <a:spcAft>
              <a:spcPct val="35000"/>
            </a:spcAft>
            <a:buNone/>
          </a:pPr>
          <a:r>
            <a:rPr lang="en-US" sz="1800" kern="1200" dirty="0"/>
            <a:t>What Adverse Events were reported with these drugs from 2019-2021?</a:t>
          </a:r>
        </a:p>
        <a:p>
          <a:pPr marL="0" lvl="0" indent="0" algn="l" defTabSz="622300">
            <a:lnSpc>
              <a:spcPct val="90000"/>
            </a:lnSpc>
            <a:spcBef>
              <a:spcPct val="0"/>
            </a:spcBef>
            <a:spcAft>
              <a:spcPct val="35000"/>
            </a:spcAft>
            <a:buNone/>
          </a:pPr>
          <a:r>
            <a:rPr lang="en-US" sz="1400" i="1" kern="1200" dirty="0"/>
            <a:t>What risk factors were associated with patients who were given these drugs?</a:t>
          </a:r>
        </a:p>
      </dsp:txBody>
      <dsp:txXfrm>
        <a:off x="6908782" y="2140214"/>
        <a:ext cx="4192530" cy="1231325"/>
      </dsp:txXfrm>
    </dsp:sp>
    <dsp:sp modelId="{259EABC6-C1BE-418C-8A09-F7F4D17036F3}">
      <dsp:nvSpPr>
        <dsp:cNvPr id="0" name=""/>
        <dsp:cNvSpPr/>
      </dsp:nvSpPr>
      <dsp:spPr>
        <a:xfrm>
          <a:off x="6908782" y="3311266"/>
          <a:ext cx="4192530"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2019–2021</a:t>
          </a:r>
        </a:p>
      </dsp:txBody>
      <dsp:txXfrm>
        <a:off x="6908782" y="3311266"/>
        <a:ext cx="4192530" cy="432627"/>
      </dsp:txXfrm>
    </dsp:sp>
    <dsp:sp modelId="{2E9593A5-5775-44FE-BC57-8E0F0C696C33}">
      <dsp:nvSpPr>
        <dsp:cNvPr id="0" name=""/>
        <dsp:cNvSpPr/>
      </dsp:nvSpPr>
      <dsp:spPr>
        <a:xfrm>
          <a:off x="6692468" y="2079941"/>
          <a:ext cx="0" cy="1231325"/>
        </a:xfrm>
        <a:prstGeom prst="line">
          <a:avLst/>
        </a:prstGeom>
        <a:noFill/>
        <a:ln w="12700" cap="flat" cmpd="sng" algn="ctr">
          <a:solidFill>
            <a:schemeClr val="tx2"/>
          </a:solidFill>
          <a:prstDash val="dash"/>
        </a:ln>
        <a:effectLst/>
      </dsp:spPr>
      <dsp:style>
        <a:lnRef idx="1">
          <a:scrgbClr r="0" g="0" b="0"/>
        </a:lnRef>
        <a:fillRef idx="0">
          <a:scrgbClr r="0" g="0" b="0"/>
        </a:fillRef>
        <a:effectRef idx="0">
          <a:scrgbClr r="0" g="0" b="0"/>
        </a:effectRef>
        <a:fontRef idx="minor"/>
      </dsp:style>
    </dsp:sp>
    <dsp:sp modelId="{D8DFE81F-F3A2-499F-BB01-D86B12A9FCAA}">
      <dsp:nvSpPr>
        <dsp:cNvPr id="0" name=""/>
        <dsp:cNvSpPr/>
      </dsp:nvSpPr>
      <dsp:spPr>
        <a:xfrm>
          <a:off x="6653532" y="2041004"/>
          <a:ext cx="77873" cy="77873"/>
        </a:xfrm>
        <a:prstGeom prst="ellipse">
          <a:avLst/>
        </a:prstGeom>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86B2D-B6BA-46D8-B8EE-C0E9AB65DC94}">
      <dsp:nvSpPr>
        <dsp:cNvPr id="0" name=""/>
        <dsp:cNvSpPr/>
      </dsp:nvSpPr>
      <dsp:spPr>
        <a:xfrm>
          <a:off x="0" y="0"/>
          <a:ext cx="593387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AE05DE-AB73-40FE-A6F6-F9C6E217A354}">
      <dsp:nvSpPr>
        <dsp:cNvPr id="0" name=""/>
        <dsp:cNvSpPr/>
      </dsp:nvSpPr>
      <dsp:spPr>
        <a:xfrm>
          <a:off x="0" y="0"/>
          <a:ext cx="5933871" cy="931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9900"/>
              </a:solidFill>
            </a:rPr>
            <a:t>A significant number of prescriptions for Albuterol to treat respiratory symptoms, a chief patient complaint</a:t>
          </a:r>
        </a:p>
      </dsp:txBody>
      <dsp:txXfrm>
        <a:off x="0" y="0"/>
        <a:ext cx="5933871" cy="931507"/>
      </dsp:txXfrm>
    </dsp:sp>
    <dsp:sp modelId="{540DA2DA-E3DA-4AF4-BDBC-5B848FE9DD86}">
      <dsp:nvSpPr>
        <dsp:cNvPr id="0" name=""/>
        <dsp:cNvSpPr/>
      </dsp:nvSpPr>
      <dsp:spPr>
        <a:xfrm>
          <a:off x="0" y="931507"/>
          <a:ext cx="593387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F65D9-1EB6-44B7-9753-4A2ECD95BC18}">
      <dsp:nvSpPr>
        <dsp:cNvPr id="0" name=""/>
        <dsp:cNvSpPr/>
      </dsp:nvSpPr>
      <dsp:spPr>
        <a:xfrm>
          <a:off x="0" y="931507"/>
          <a:ext cx="5933871" cy="931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9900"/>
              </a:solidFill>
            </a:rPr>
            <a:t>Existing drugs, including potent corticosteroids, were repurposed to treat severe cases of COVID-19</a:t>
          </a:r>
        </a:p>
      </dsp:txBody>
      <dsp:txXfrm>
        <a:off x="0" y="931507"/>
        <a:ext cx="5933871" cy="9315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4/19/2022 11:54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2T17:49:12.365"/>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1,'0'0,"0"0,10 5,5 1,0 0,-4-1,-4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2T17:49:12.366"/>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4/19/2022 11:54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wc.com/us/en/industries/health-industries/patient-experienc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hs.gov/about/news/2020/07/28/hhs-issues-new-report-highlighting-dramatic-trends-in-medicare-beneficiary-telehealth-utilization-amid-covid-19.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analytics.dkv.global/data/pdf/AI-for-DD-Q2/Available-for-Purchase/Infographic-Summary-Advanced-R&amp;D-and-Drug-Discovery-2018-Q2-Sample.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Accelerating the discovery of drug trends and patient risk factors on Azure</a:t>
            </a:r>
          </a:p>
          <a:p>
            <a:endParaRPr lang="en-US" dirty="0"/>
          </a:p>
          <a:p>
            <a:r>
              <a:rPr lang="en-US" dirty="0"/>
              <a:t>Add data sources using open-source data set X and X</a:t>
            </a:r>
          </a:p>
          <a:p>
            <a:endParaRPr lang="en-US" dirty="0"/>
          </a:p>
          <a:p>
            <a:r>
              <a:rPr lang="en-US" dirty="0"/>
              <a:t>COVID-19 Drug Therapy Insights using Drug Utilization and Adverse Events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4271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optimizations – demo optimizations vs. Synapse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B6750-BCC4-43F2-AE00-09305D3B2F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15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15</a:t>
            </a:fld>
            <a:endParaRPr lang="en-US"/>
          </a:p>
        </p:txBody>
      </p:sp>
    </p:spTree>
    <p:extLst>
      <p:ext uri="{BB962C8B-B14F-4D97-AF65-F5344CB8AC3E}">
        <p14:creationId xmlns:p14="http://schemas.microsoft.com/office/powerpoint/2010/main" val="172284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Manufacturer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Dose Amount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Occurrence Country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Dechallenge</a:t>
            </a:r>
            <a:r>
              <a:rPr lang="en-US" dirty="0"/>
              <a:t> (</a:t>
            </a:r>
            <a:r>
              <a:rPr lang="en-US" dirty="0" err="1"/>
              <a:t>Dechal</a:t>
            </a:r>
            <a:r>
              <a:rPr lang="en-US" dirty="0"/>
              <a:t>) – </a:t>
            </a:r>
            <a:r>
              <a:rPr lang="en-US" dirty="0" err="1"/>
              <a:t>Dechallenge</a:t>
            </a:r>
            <a:r>
              <a:rPr lang="en-US" dirty="0"/>
              <a:t> code, indicating if reaction abated when drug therapy was stopped (Y, N, U,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Drug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Active Ingredient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Drug Role Code (</a:t>
            </a:r>
            <a:r>
              <a:rPr lang="en-US" sz="1200" dirty="0" err="1"/>
              <a:t>Role_Cod</a:t>
            </a:r>
            <a:r>
              <a:rPr lang="en-US" sz="1200" dirty="0"/>
              <a:t>) - </a:t>
            </a:r>
            <a:r>
              <a:rPr lang="en-US" dirty="0"/>
              <a:t>Code for drug's reported role in event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Dose Frequency </a:t>
            </a:r>
          </a:p>
        </p:txBody>
      </p:sp>
      <p:sp>
        <p:nvSpPr>
          <p:cNvPr id="4" name="Slide Number Placeholder 3"/>
          <p:cNvSpPr>
            <a:spLocks noGrp="1"/>
          </p:cNvSpPr>
          <p:nvPr>
            <p:ph type="sldNum" sz="quarter" idx="5"/>
          </p:nvPr>
        </p:nvSpPr>
        <p:spPr/>
        <p:txBody>
          <a:bodyPr/>
          <a:lstStyle/>
          <a:p>
            <a:fld id="{C8228B9B-2884-4CF9-B09C-2E45AE8F2129}" type="slidenum">
              <a:rPr lang="en-US" smtClean="0"/>
              <a:t>16</a:t>
            </a:fld>
            <a:endParaRPr lang="en-US"/>
          </a:p>
        </p:txBody>
      </p:sp>
    </p:spTree>
    <p:extLst>
      <p:ext uri="{BB962C8B-B14F-4D97-AF65-F5344CB8AC3E}">
        <p14:creationId xmlns:p14="http://schemas.microsoft.com/office/powerpoint/2010/main" val="1722840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17</a:t>
            </a:fld>
            <a:endParaRPr lang="en-US"/>
          </a:p>
        </p:txBody>
      </p:sp>
    </p:spTree>
    <p:extLst>
      <p:ext uri="{BB962C8B-B14F-4D97-AF65-F5344CB8AC3E}">
        <p14:creationId xmlns:p14="http://schemas.microsoft.com/office/powerpoint/2010/main" val="941694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0" dirty="0"/>
              <a:t>https://www.covid19treatmentguidelines.nih.gov/management/clinical-management/hospitalized-adults--therapeutic-management/</a:t>
            </a:r>
          </a:p>
          <a:p>
            <a:endParaRPr lang="en-US" dirty="0"/>
          </a:p>
          <a:p>
            <a:r>
              <a:rPr lang="en-US" sz="900" dirty="0" err="1">
                <a:solidFill>
                  <a:schemeClr val="tx1"/>
                </a:solidFill>
                <a:latin typeface="+mn-lt"/>
              </a:rPr>
              <a:t>Dechallenge</a:t>
            </a:r>
            <a:r>
              <a:rPr lang="en-US" sz="900" dirty="0">
                <a:solidFill>
                  <a:schemeClr val="tx1"/>
                </a:solidFill>
                <a:latin typeface="+mn-lt"/>
              </a:rPr>
              <a:t> - whether the patient had a reaction abate when drug therapy was stopped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3377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binary classification problem – that is, we are predicting an outcome of 0 (no death) or 1 (death)</a:t>
            </a:r>
          </a:p>
          <a:p>
            <a:endParaRPr lang="en-US" dirty="0"/>
          </a:p>
          <a:p>
            <a:r>
              <a:rPr lang="en-US" dirty="0"/>
              <a:t>https://www.stardat.net/post/confusion-matrix</a:t>
            </a:r>
          </a:p>
          <a:p>
            <a:endParaRPr lang="en-US" dirty="0"/>
          </a:p>
          <a:p>
            <a:r>
              <a:rPr lang="en-US" dirty="0"/>
              <a:t>https://medium.com/@douglaspsteen/precision-recall-curves-d32e5b290248</a:t>
            </a:r>
          </a:p>
        </p:txBody>
      </p:sp>
      <p:sp>
        <p:nvSpPr>
          <p:cNvPr id="4" name="Slide Number Placeholder 3"/>
          <p:cNvSpPr>
            <a:spLocks noGrp="1"/>
          </p:cNvSpPr>
          <p:nvPr>
            <p:ph type="sldNum" sz="quarter" idx="5"/>
          </p:nvPr>
        </p:nvSpPr>
        <p:spPr/>
        <p:txBody>
          <a:bodyPr/>
          <a:lstStyle/>
          <a:p>
            <a:fld id="{C8228B9B-2884-4CF9-B09C-2E45AE8F2129}" type="slidenum">
              <a:rPr lang="en-US" smtClean="0"/>
              <a:t>19</a:t>
            </a:fld>
            <a:endParaRPr lang="en-US"/>
          </a:p>
        </p:txBody>
      </p:sp>
    </p:spTree>
    <p:extLst>
      <p:ext uri="{BB962C8B-B14F-4D97-AF65-F5344CB8AC3E}">
        <p14:creationId xmlns:p14="http://schemas.microsoft.com/office/powerpoint/2010/main" val="560692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mn-lt"/>
              </a:rPr>
              <a:t>Modeling Strategy</a:t>
            </a:r>
          </a:p>
          <a:p>
            <a:pPr marL="0" indent="0">
              <a:buFont typeface="Arial" panose="020B0604020202020204" pitchFamily="34" charset="0"/>
              <a:buNone/>
            </a:pPr>
            <a:r>
              <a:rPr lang="en-US" sz="900" dirty="0">
                <a:latin typeface="+mn-lt"/>
              </a:rPr>
              <a:t>- Train multiple models in Databricks notebook</a:t>
            </a:r>
          </a:p>
          <a:p>
            <a:pPr marL="0" indent="0">
              <a:buFontTx/>
              <a:buNone/>
            </a:pPr>
            <a:r>
              <a:rPr lang="en-US" sz="900" dirty="0">
                <a:latin typeface="+mn-lt"/>
              </a:rPr>
              <a:t>- Benchmark against models generated by Azure Machine Learning </a:t>
            </a:r>
            <a:r>
              <a:rPr lang="en-US" sz="900" dirty="0" err="1">
                <a:latin typeface="+mn-lt"/>
              </a:rPr>
              <a:t>autoML</a:t>
            </a:r>
            <a:r>
              <a:rPr lang="en-US" sz="900" dirty="0">
                <a:latin typeface="+mn-lt"/>
              </a:rPr>
              <a:t>.  Models displayed are from AML </a:t>
            </a:r>
            <a:r>
              <a:rPr lang="en-US" sz="900" dirty="0" err="1">
                <a:latin typeface="+mn-lt"/>
              </a:rPr>
              <a:t>autoML</a:t>
            </a:r>
            <a:r>
              <a:rPr lang="en-US" sz="900" dirty="0">
                <a:latin typeface="+mn-lt"/>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mn-lt"/>
              </a:rPr>
              <a:t>- Models shown do not take into account hyperparameter tuning</a:t>
            </a:r>
          </a:p>
          <a:p>
            <a:pPr marL="0" indent="0">
              <a:buFontTx/>
              <a:buNone/>
            </a:pPr>
            <a:endParaRPr lang="en-US" sz="900" dirty="0">
              <a:latin typeface="+mn-lt"/>
            </a:endParaRPr>
          </a:p>
          <a:p>
            <a:pPr marL="171450" indent="-171450">
              <a:buFontTx/>
              <a:buChar char="-"/>
            </a:pPr>
            <a:endParaRPr lang="en-US" sz="900" dirty="0">
              <a:latin typeface="+mn-lt"/>
            </a:endParaRPr>
          </a:p>
          <a:p>
            <a:pPr marL="228600" indent="-228600">
              <a:buFontTx/>
              <a:buAutoNum type="arabicPeriod"/>
            </a:pPr>
            <a:r>
              <a:rPr lang="en-US" sz="900" b="1" dirty="0" err="1">
                <a:latin typeface="+mn-lt"/>
              </a:rPr>
              <a:t>XGBoost</a:t>
            </a:r>
            <a:r>
              <a:rPr lang="en-US" sz="900" dirty="0">
                <a:latin typeface="+mn-lt"/>
              </a:rPr>
              <a:t> - https://ml.azure.com/experiments/id/228ec933-9b64-463b-b5b1-0c569915852f/runs/AutoML_ddf855b0-8c1b-4ff5-8819-4e382e39d00a_35?wsid=/subscriptions/9edd9e25-815c-4cdb-9bc8-d2ba127ec752/resourceGroups/2021-06-22_SDUD/providers/Microsoft.MachineLearningServices/workspaces/SDUDaml3&amp;tid=72f988bf-86f1-41af-91ab-2d7cd011db47#metrics</a:t>
            </a:r>
          </a:p>
          <a:p>
            <a:pPr marL="228600" indent="-228600">
              <a:buFontTx/>
              <a:buAutoNum type="arabicPeriod"/>
            </a:pPr>
            <a:r>
              <a:rPr lang="en-US" sz="900" b="1" dirty="0">
                <a:latin typeface="+mn-lt"/>
              </a:rPr>
              <a:t>Light GBM </a:t>
            </a:r>
            <a:r>
              <a:rPr lang="en-US" sz="900" dirty="0">
                <a:latin typeface="+mn-lt"/>
              </a:rPr>
              <a:t>- https://ml.azure.com/experiments/id/228ec933-9b64-463b-b5b1-0c569915852f/runs/AutoML_ddf855b0-8c1b-4ff5-8819-4e382e39d00a_0?wsid=/subscriptions/9edd9e25-815c-4cdb-9bc8-d2ba127ec752/resourceGroups/2021-06-22_SDUD/providers/Microsoft.MachineLearningServices/workspaces/SDUDaml3&amp;tid=72f988bf-86f1-41af-91ab-2d7cd011db47#metrics</a:t>
            </a:r>
          </a:p>
          <a:p>
            <a:pPr marL="228600" indent="-228600">
              <a:buFontTx/>
              <a:buAutoNum type="arabicPeriod"/>
            </a:pPr>
            <a:r>
              <a:rPr lang="en-US" sz="900" b="1" dirty="0">
                <a:latin typeface="+mn-lt"/>
              </a:rPr>
              <a:t>Random Forest </a:t>
            </a:r>
            <a:r>
              <a:rPr lang="en-US" sz="900" dirty="0">
                <a:latin typeface="+mn-lt"/>
              </a:rPr>
              <a:t>- https://ml.azure.com/experiments/id/228ec933-9b64-463b-b5b1-0c569915852f/runs/AutoML_ddf855b0-8c1b-4ff5-8819-4e382e39d00a_14?wsid=/subscriptions/9edd9e25-815c-4cdb-9bc8-d2ba127ec752/resourceGroups/2021-06-22_SDUD/providers/Microsoft.MachineLearningServices/workspaces/SDUDaml3&amp;tid=72f988bf-86f1-41af-91ab-2d7cd011db47#metrics</a:t>
            </a:r>
          </a:p>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20</a:t>
            </a:fld>
            <a:endParaRPr lang="en-US"/>
          </a:p>
        </p:txBody>
      </p:sp>
    </p:spTree>
    <p:extLst>
      <p:ext uri="{BB962C8B-B14F-4D97-AF65-F5344CB8AC3E}">
        <p14:creationId xmlns:p14="http://schemas.microsoft.com/office/powerpoint/2010/main" val="329408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21</a:t>
            </a:fld>
            <a:endParaRPr lang="en-US"/>
          </a:p>
        </p:txBody>
      </p:sp>
    </p:spTree>
    <p:extLst>
      <p:ext uri="{BB962C8B-B14F-4D97-AF65-F5344CB8AC3E}">
        <p14:creationId xmlns:p14="http://schemas.microsoft.com/office/powerpoint/2010/main" val="499290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https://www.cdc.gov/coronavirus/2019-ncov/covid-data/data-visualization.htm</a:t>
            </a:r>
          </a:p>
          <a:p>
            <a:endParaRPr lang="en-US" dirty="0"/>
          </a:p>
          <a:p>
            <a:r>
              <a:rPr lang="en-US" dirty="0"/>
              <a:t>This graph represents a rather sobering picture of where we were as a nation, 2 years ago in 2020.</a:t>
            </a:r>
          </a:p>
          <a:p>
            <a:endParaRPr lang="en-US" dirty="0"/>
          </a:p>
          <a:p>
            <a:r>
              <a:rPr lang="en-US" dirty="0"/>
              <a:t>At this time, in early 2020, COVID-19 was starting to make landfall in the United States, and the curves illustrate the hospitalization waves that ensued.</a:t>
            </a:r>
          </a:p>
          <a:p>
            <a:endParaRPr lang="en-US" dirty="0"/>
          </a:p>
          <a:p>
            <a:r>
              <a:rPr lang="en-US" dirty="0"/>
              <a:t>At the time of this publication, hospitalization rates were at their highest as we neared the winter months.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7385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sz="1800" kern="1200">
                <a:solidFill>
                  <a:schemeClr val="tx1"/>
                </a:solidFill>
                <a:effectLst/>
                <a:latin typeface="Segoe UI" panose="020B0502040204020203" pitchFamily="34" charset="0"/>
                <a:ea typeface="+mn-ea"/>
                <a:cs typeface="+mn-cs"/>
              </a:rPr>
              <a:t>1: https://healthitanalytics.com/</a:t>
            </a:r>
          </a:p>
          <a:p>
            <a:r>
              <a:rPr lang="en-US" sz="1800" b="1"/>
              <a:t>2: Global shortage in healthcare workers: </a:t>
            </a:r>
          </a:p>
          <a:p>
            <a:pPr marL="312245" indent="-312245">
              <a:buFont typeface="Arial" panose="020B0604020202020204" pitchFamily="34" charset="0"/>
              <a:buChar char="•"/>
            </a:pPr>
            <a:r>
              <a:rPr lang="en-US" sz="1800" b="0"/>
              <a:t>As populations age and health needs become more complex, providers are facing a global shortage of workers at the worst possible time.</a:t>
            </a:r>
          </a:p>
          <a:p>
            <a:pPr marL="312245" indent="-312245">
              <a:buFont typeface="Arial" panose="020B0604020202020204" pitchFamily="34" charset="0"/>
              <a:buChar char="•"/>
            </a:pPr>
            <a:r>
              <a:rPr lang="en-US" sz="1800" b="0"/>
              <a:t>By 2030, providers will suffer from a projected shortage of 14 million workers worldwide.</a:t>
            </a:r>
          </a:p>
          <a:p>
            <a:pPr marL="312245" indent="-312245">
              <a:buFont typeface="Arial" panose="020B0604020202020204" pitchFamily="34" charset="0"/>
              <a:buChar char="•"/>
            </a:pPr>
            <a:endParaRPr lang="en-US" sz="1800" b="0"/>
          </a:p>
          <a:p>
            <a:pPr marL="0" indent="0">
              <a:buFont typeface="Arial" panose="020B0604020202020204" pitchFamily="34" charset="0"/>
              <a:buNone/>
            </a:pPr>
            <a:r>
              <a:rPr lang="en-US" sz="1800" b="0"/>
              <a:t>3. https://www.forbes.com/sites/forbestechcouncil/2019/06/28/the-top-ai-healthcare-trends-of-2019/#:~:text=AI%20startups%20have%20raised%20%244.3,can%20prevent%20medication%20dosing%20errors. </a:t>
            </a:r>
            <a:r>
              <a:rPr lang="en-US" sz="2800" b="0" i="0">
                <a:solidFill>
                  <a:srgbClr val="202124"/>
                </a:solidFill>
                <a:effectLst/>
                <a:latin typeface="Roboto"/>
              </a:rPr>
              <a:t>AI startups have raised $4.3 billion across 576 deals in the last six years, and </a:t>
            </a:r>
            <a:r>
              <a:rPr lang="en-US" sz="2800" b="1" i="0">
                <a:solidFill>
                  <a:srgbClr val="202124"/>
                </a:solidFill>
                <a:effectLst/>
                <a:latin typeface="Roboto"/>
              </a:rPr>
              <a:t>healthcare providers are projected to save</a:t>
            </a:r>
            <a:r>
              <a:rPr lang="en-US" sz="2800" b="0" i="0">
                <a:solidFill>
                  <a:srgbClr val="202124"/>
                </a:solidFill>
                <a:effectLst/>
                <a:latin typeface="Roboto"/>
              </a:rPr>
              <a:t> almost $150 billion by </a:t>
            </a:r>
            <a:r>
              <a:rPr lang="en-US" sz="2800" b="1" i="0">
                <a:solidFill>
                  <a:srgbClr val="202124"/>
                </a:solidFill>
                <a:effectLst/>
                <a:latin typeface="Roboto"/>
              </a:rPr>
              <a:t>2026 with the help of AIs that can prevent medication dosing errors</a:t>
            </a:r>
            <a:endParaRPr lang="en-US" sz="1800" b="0"/>
          </a:p>
          <a:p>
            <a:pPr marL="0" indent="0">
              <a:buFont typeface="Arial" panose="020B0604020202020204" pitchFamily="34" charset="0"/>
              <a:buNone/>
            </a:pPr>
            <a:endParaRPr lang="en-US" sz="1800" b="0"/>
          </a:p>
          <a:p>
            <a:pPr marL="0" indent="0">
              <a:buFont typeface="Arial" panose="020B0604020202020204" pitchFamily="34" charset="0"/>
              <a:buNone/>
            </a:pPr>
            <a:r>
              <a:rPr lang="en-US" sz="1800" b="0"/>
              <a:t>4: https://www.evaluate.com/thought-leadership/pharma/evaluatepharma-world-preview-2019-outlook-2024. </a:t>
            </a:r>
            <a:r>
              <a:rPr lang="en-US" sz="2800" b="1" i="0">
                <a:solidFill>
                  <a:srgbClr val="3B3D40"/>
                </a:solidFill>
                <a:effectLst/>
                <a:latin typeface="proxima-nova"/>
              </a:rPr>
              <a:t>Worldwide prescription drugs sales predicted to reach $1.18trn in 2024, with a compound annual growth of 6.9%, significantly higher than the 1.7% CAGR between 2011-2018. </a:t>
            </a:r>
            <a:r>
              <a:rPr lang="en-US" sz="2800" b="0" i="0">
                <a:solidFill>
                  <a:srgbClr val="3B3D40"/>
                </a:solidFill>
                <a:effectLst/>
                <a:latin typeface="proxima-nova"/>
              </a:rPr>
              <a:t>There is significant optimism around the launch of new technologies and the approval of the first cell and gene therapies, resulting in prescription drug sales being forecast to reach $1.18trn in 2024.</a:t>
            </a:r>
            <a:endParaRPr lang="en-US" sz="1800" b="0"/>
          </a:p>
          <a:p>
            <a:pPr marL="0" indent="0">
              <a:buFont typeface="Arial" panose="020B0604020202020204" pitchFamily="34" charset="0"/>
              <a:buNone/>
            </a:pPr>
            <a:endParaRPr lang="en-US" sz="1800" b="0"/>
          </a:p>
          <a:p>
            <a:pPr marL="0" marR="0" lvl="0" indent="0" algn="l" defTabSz="1698710" rtl="0" eaLnBrk="1" fontAlgn="auto" latinLnBrk="0" hangingPunct="1">
              <a:lnSpc>
                <a:spcPct val="90000"/>
              </a:lnSpc>
              <a:spcBef>
                <a:spcPts val="0"/>
              </a:spcBef>
              <a:spcAft>
                <a:spcPts val="619"/>
              </a:spcAft>
              <a:buClrTx/>
              <a:buSzTx/>
              <a:buFontTx/>
              <a:buNone/>
              <a:tabLst/>
              <a:defRPr/>
            </a:pPr>
            <a:r>
              <a:rPr lang="en-US" sz="1600">
                <a:latin typeface="Segoe UI"/>
                <a:ea typeface="Calibri"/>
                <a:cs typeface="Times New Roman"/>
              </a:rPr>
              <a:t>5: Just as digital transformation in other industries has led to increased patient expectations, patients have higher expectations than ever towards their doctors, insurers and the treatments they receive.  </a:t>
            </a:r>
            <a:r>
              <a:rPr lang="en-IN" sz="1800" kern="1200">
                <a:solidFill>
                  <a:schemeClr val="tx1"/>
                </a:solidFill>
                <a:effectLst/>
                <a:latin typeface="Segoe UI" panose="020B0502040204020203" pitchFamily="34" charset="0"/>
                <a:ea typeface="+mn-ea"/>
                <a:cs typeface="+mn-cs"/>
              </a:rPr>
              <a:t>81% of patient are unsatisfied with their current healthcare experience. (GE Healthcase Camden Group: the Current State of Patient experience. (</a:t>
            </a:r>
            <a:r>
              <a:rPr lang="en-US" sz="44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https://www.pwc.com/us/en/industries/health-industries/patient-experience.html</a:t>
            </a:r>
            <a:endParaRPr lang="en-US" sz="44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698710" rtl="0" eaLnBrk="1" fontAlgn="auto" latinLnBrk="0" hangingPunct="1">
              <a:lnSpc>
                <a:spcPct val="90000"/>
              </a:lnSpc>
              <a:spcBef>
                <a:spcPts val="0"/>
              </a:spcBef>
              <a:spcAft>
                <a:spcPts val="619"/>
              </a:spcAft>
              <a:buClrTx/>
              <a:buSzTx/>
              <a:buFontTx/>
              <a:buNone/>
              <a:tabLst/>
              <a:defRPr/>
            </a:pPr>
            <a:endParaRPr lang="en-US" sz="4400" u="sng" kern="1200">
              <a:solidFill>
                <a:srgbClr val="0000FF"/>
              </a:solidFill>
              <a:effectLst/>
              <a:latin typeface="Calibri" panose="020F0502020204030204" pitchFamily="34" charset="0"/>
              <a:ea typeface="+mn-ea"/>
              <a:cs typeface="Times New Roman" panose="02020603050405020304" pitchFamily="18" charset="0"/>
            </a:endParaRPr>
          </a:p>
          <a:p>
            <a:pPr lvl="0"/>
            <a:r>
              <a:rPr lang="en-IN" sz="1800" kern="1200">
                <a:solidFill>
                  <a:schemeClr val="tx1"/>
                </a:solidFill>
                <a:effectLst/>
                <a:latin typeface="Segoe UI" panose="020B0502040204020203" pitchFamily="34" charset="0"/>
                <a:ea typeface="+mn-ea"/>
                <a:cs typeface="+mn-cs"/>
              </a:rPr>
              <a:t>6: PWC</a:t>
            </a:r>
          </a:p>
          <a:p>
            <a:pPr lvl="0"/>
            <a:r>
              <a:rPr lang="en-IN" sz="1800" kern="1200">
                <a:solidFill>
                  <a:schemeClr val="tx1"/>
                </a:solidFill>
                <a:effectLst/>
                <a:latin typeface="Segoe UI" panose="020B0502040204020203" pitchFamily="34" charset="0"/>
                <a:ea typeface="+mn-ea"/>
                <a:cs typeface="+mn-cs"/>
              </a:rPr>
              <a:t>41% of providers say challenges with data and analytics to accurately estimate costs is preventing them from succeeding in value-based care models.</a:t>
            </a:r>
          </a:p>
          <a:p>
            <a:pPr marL="312245" indent="-312245">
              <a:buFont typeface="Arial" panose="020B0604020202020204" pitchFamily="34" charset="0"/>
              <a:buChar char="•"/>
            </a:pPr>
            <a:endParaRPr lang="en-US" sz="1800" b="0"/>
          </a:p>
          <a:p>
            <a:pPr lvl="0"/>
            <a:endParaRPr lang="en-US" sz="1800" kern="1200">
              <a:solidFill>
                <a:schemeClr val="tx1"/>
              </a:solidFill>
              <a:effectLst/>
              <a:latin typeface="Segoe UI" panose="020B0502040204020203" pitchFamily="34" charset="0"/>
              <a:ea typeface="+mn-ea"/>
              <a:cs typeface="+mn-cs"/>
            </a:endParaRPr>
          </a:p>
          <a:p>
            <a:pPr marL="0" marR="0" lvl="0" indent="0" algn="l" defTabSz="1698710" rtl="0" eaLnBrk="1" fontAlgn="auto" latinLnBrk="0" hangingPunct="1">
              <a:lnSpc>
                <a:spcPct val="90000"/>
              </a:lnSpc>
              <a:spcBef>
                <a:spcPts val="0"/>
              </a:spcBef>
              <a:spcAft>
                <a:spcPts val="619"/>
              </a:spcAft>
              <a:buClrTx/>
              <a:buSzTx/>
              <a:buFontTx/>
              <a:buNone/>
              <a:tabLst/>
              <a:defRPr/>
            </a:pPr>
            <a:endParaRPr lang="en-IN" sz="1800" kern="1200">
              <a:solidFill>
                <a:schemeClr val="tx1"/>
              </a:solidFill>
              <a:effectLst/>
              <a:latin typeface="Segoe UI" panose="020B0502040204020203" pitchFamily="34" charset="0"/>
              <a:ea typeface="+mn-ea"/>
              <a:cs typeface="+mn-cs"/>
            </a:endParaRPr>
          </a:p>
          <a:p>
            <a:pPr defTabSz="1698710">
              <a:lnSpc>
                <a:spcPct val="90000"/>
              </a:lnSpc>
              <a:spcAft>
                <a:spcPts val="619"/>
              </a:spcAft>
              <a:defRPr/>
            </a:pPr>
            <a:endParaRPr lang="en-US" sz="1500" i="1">
              <a:latin typeface="Segoe UI"/>
              <a:ea typeface="Calibri"/>
              <a:cs typeface="Times New Roman"/>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8FF9-66C4-4017-9377-E0EBF5254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24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r>
              <a:rPr lang="en-US" sz="1800" dirty="0">
                <a:solidFill>
                  <a:prstClr val="white"/>
                </a:solidFill>
                <a:latin typeface="Segoe UI Semibold" panose="020B0702040204020203" pitchFamily="34" charset="0"/>
                <a:ea typeface="+mn-ea"/>
                <a:cs typeface="Segoe UI Semibold" panose="020B0702040204020203" pitchFamily="34" charset="0"/>
              </a:rPr>
              <a:t>Using AI for Predictive Care </a:t>
            </a:r>
            <a:r>
              <a:rPr lang="en-US" sz="1800" dirty="0">
                <a:solidFill>
                  <a:schemeClr val="bg1"/>
                </a:solidFill>
                <a:latin typeface="Segoe UI Semibold" panose="020B0702040204020203" pitchFamily="34" charset="0"/>
                <a:ea typeface="+mn-ea"/>
                <a:cs typeface="Segoe UI Semibold" panose="020B0702040204020203" pitchFamily="34" charset="0"/>
              </a:rPr>
              <a:t>Guidance</a:t>
            </a:r>
            <a:br>
              <a:rPr lang="en-US" dirty="0">
                <a:solidFill>
                  <a:schemeClr val="bg1"/>
                </a:solidFill>
              </a:rPr>
            </a:br>
            <a:r>
              <a:rPr lang="en-US" sz="1200" dirty="0">
                <a:solidFill>
                  <a:schemeClr val="bg1"/>
                </a:solidFill>
                <a:latin typeface="+mn-lt"/>
              </a:rPr>
              <a:t>Accelerate &amp; ensure quality diagnostics for improved health, safety &amp; lower costs </a:t>
            </a:r>
            <a:endParaRPr lang="en-US" i="1" dirty="0">
              <a:solidFill>
                <a:schemeClr val="bg1"/>
              </a:solidFill>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solidFill>
                <a:prstClr val="black">
                  <a:hueOff val="0"/>
                  <a:satOff val="0"/>
                  <a:lumOff val="0"/>
                  <a:alphaOff val="0"/>
                </a:prstClr>
              </a:solidFill>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r>
              <a:rPr lang="en-US" dirty="0">
                <a:solidFill>
                  <a:prstClr val="black">
                    <a:hueOff val="0"/>
                    <a:satOff val="0"/>
                    <a:lumOff val="0"/>
                    <a:alphaOff val="0"/>
                  </a:prstClr>
                </a:solidFill>
              </a:rPr>
              <a:t>Predictive care includes identifying and facilitating preventative diagnosis and care plan. Use advanced medical imaging with AI to enhance safety and optimize triage by using AI based thermography to detect febrile individuals. Spot Febrile individuals quickly in a crowd to isolate for additional screening and fast track tests based on patient history and identified high-risk conditions. </a:t>
            </a:r>
            <a:endParaRPr kumimoji="0" lang="en-US" sz="1200" b="0" i="0" u="none" strike="noStrike" kern="1200" cap="none" spc="0" normalizeH="0" baseline="0" noProof="0" dirty="0">
              <a:ln>
                <a:noFill/>
              </a:ln>
              <a:solidFill>
                <a:prstClr val="black">
                  <a:hueOff val="0"/>
                  <a:satOff val="0"/>
                  <a:lumOff val="0"/>
                  <a:alphaOff val="0"/>
                </a:prstClr>
              </a:solidFill>
              <a:effectLst/>
              <a:uLnTx/>
              <a:uFillTx/>
              <a:latin typeface="Segoe UI Semilight"/>
              <a:ea typeface="+mn-ea"/>
              <a:cs typeface="+mn-cs"/>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517525" marR="0" lvl="0" indent="0" algn="l" defTabSz="914102" rtl="0" eaLnBrk="1" fontAlgn="auto" latinLnBrk="0" hangingPunct="1">
              <a:lnSpc>
                <a:spcPct val="100000"/>
              </a:lnSpc>
              <a:spcBef>
                <a:spcPts val="1800"/>
              </a:spcBef>
              <a:spcAft>
                <a:spcPts val="12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a:cs typeface="Segoe UI Black"/>
              </a:rPr>
              <a:t>AI TRANSFORMATION</a:t>
            </a:r>
          </a:p>
          <a:p>
            <a:pPr marL="171450" lvl="0" indent="-171450" defTabSz="914102">
              <a:lnSpc>
                <a:spcPts val="2200"/>
              </a:lnSpc>
              <a:spcBef>
                <a:spcPts val="600"/>
              </a:spcBef>
              <a:spcAft>
                <a:spcPts val="1800"/>
              </a:spcAft>
              <a:buFont typeface="Arial" panose="020B0604020202020204" pitchFamily="34" charset="0"/>
              <a:buChar char="•"/>
              <a:defRPr/>
            </a:pPr>
            <a:r>
              <a:rPr kumimoji="0" lang="en-US" sz="1200" b="0" i="0" u="none" strike="noStrike" kern="1200" cap="none" spc="0" normalizeH="0" baseline="0" noProof="0" dirty="0">
                <a:ln>
                  <a:noFill/>
                </a:ln>
                <a:solidFill>
                  <a:prstClr val="white"/>
                </a:solidFill>
                <a:effectLst/>
                <a:uLnTx/>
                <a:uFillTx/>
                <a:latin typeface="Segoe UI "/>
                <a:ea typeface="+mn-ea"/>
                <a:cs typeface="+mn-cs"/>
              </a:rPr>
              <a:t>AI</a:t>
            </a:r>
            <a:r>
              <a:rPr kumimoji="0" lang="en-US" sz="1200" b="0" i="0" u="none" strike="noStrike" kern="1200" cap="none" spc="0" normalizeH="0" noProof="0" dirty="0">
                <a:ln>
                  <a:noFill/>
                </a:ln>
                <a:solidFill>
                  <a:prstClr val="white"/>
                </a:solidFill>
                <a:effectLst/>
                <a:uLnTx/>
                <a:uFillTx/>
                <a:latin typeface="Segoe UI "/>
                <a:ea typeface="+mn-ea"/>
                <a:cs typeface="+mn-cs"/>
              </a:rPr>
              <a:t> allows </a:t>
            </a:r>
            <a:r>
              <a:rPr lang="en-US" sz="1200" dirty="0">
                <a:solidFill>
                  <a:prstClr val="white"/>
                </a:solidFill>
                <a:latin typeface="Segoe UI "/>
              </a:rPr>
              <a:t>individuals with presenting symptoms to </a:t>
            </a:r>
            <a:r>
              <a:rPr kumimoji="0" lang="en-US" sz="1200" b="0" i="0" u="none" strike="noStrike" kern="1200" cap="none" spc="0" normalizeH="0" noProof="0" dirty="0">
                <a:ln>
                  <a:noFill/>
                </a:ln>
                <a:solidFill>
                  <a:prstClr val="white"/>
                </a:solidFill>
                <a:effectLst/>
                <a:uLnTx/>
                <a:uFillTx/>
                <a:latin typeface="Segoe UI "/>
                <a:ea typeface="+mn-ea"/>
                <a:cs typeface="+mn-cs"/>
              </a:rPr>
              <a:t>be </a:t>
            </a:r>
            <a:r>
              <a:rPr lang="en-US" sz="1400" dirty="0">
                <a:solidFill>
                  <a:srgbClr val="50E6FF"/>
                </a:solidFill>
                <a:latin typeface="Segoe UI Semibold"/>
              </a:rPr>
              <a:t>reliably spotted </a:t>
            </a:r>
            <a:r>
              <a:rPr kumimoji="0" lang="en-US" sz="1200" b="0" i="0" u="none" strike="noStrike" kern="1200" cap="none" spc="0" normalizeH="0" noProof="0" dirty="0">
                <a:ln>
                  <a:noFill/>
                </a:ln>
                <a:solidFill>
                  <a:prstClr val="white"/>
                </a:solidFill>
                <a:effectLst/>
                <a:uLnTx/>
                <a:uFillTx/>
                <a:latin typeface="Segoe UI "/>
                <a:ea typeface="+mn-ea"/>
                <a:cs typeface="+mn-cs"/>
              </a:rPr>
              <a:t>within a crowd without contact or privacy implications</a:t>
            </a:r>
          </a:p>
          <a:p>
            <a:pPr marL="171450" lvl="0" indent="-171450" defTabSz="914102">
              <a:lnSpc>
                <a:spcPts val="2200"/>
              </a:lnSpc>
              <a:spcBef>
                <a:spcPts val="600"/>
              </a:spcBef>
              <a:spcAft>
                <a:spcPts val="1800"/>
              </a:spcAft>
              <a:buFont typeface="Arial" panose="020B0604020202020204" pitchFamily="34" charset="0"/>
              <a:buChar char="•"/>
              <a:defRPr/>
            </a:pPr>
            <a:r>
              <a:rPr lang="en-US" sz="1200" baseline="0" dirty="0">
                <a:solidFill>
                  <a:prstClr val="white"/>
                </a:solidFill>
                <a:latin typeface="Segoe UI "/>
              </a:rPr>
              <a:t>By deploying AI-enabled solutions at the edge, crowds of people can be reliably </a:t>
            </a:r>
            <a:r>
              <a:rPr lang="en-US" sz="1400" dirty="0">
                <a:solidFill>
                  <a:srgbClr val="50E6FF"/>
                </a:solidFill>
                <a:latin typeface="Segoe UI Semibold"/>
              </a:rPr>
              <a:t>‘scanned’ in real-time </a:t>
            </a:r>
            <a:r>
              <a:rPr lang="en-US" sz="1200" dirty="0">
                <a:solidFill>
                  <a:prstClr val="white"/>
                </a:solidFill>
                <a:latin typeface="Segoe UI "/>
              </a:rPr>
              <a:t>any time &amp; at any place – even as need is exponentially amplified </a:t>
            </a:r>
            <a:endParaRPr kumimoji="0" lang="en-US" sz="1200" b="0" i="0" u="none" strike="noStrike" kern="1200" cap="none" spc="0" normalizeH="0" baseline="0" noProof="0" dirty="0">
              <a:ln>
                <a:noFill/>
              </a:ln>
              <a:solidFill>
                <a:prstClr val="white"/>
              </a:solidFill>
              <a:effectLst/>
              <a:uLnTx/>
              <a:uFillTx/>
              <a:latin typeface="Segoe UI "/>
              <a:ea typeface="+mn-ea"/>
              <a:cs typeface="+mn-cs"/>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629920" marR="0" lvl="0" indent="0" algn="l" defTabSz="914102"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a:cs typeface="Segoe UI Black"/>
              </a:rPr>
              <a:t>SOLUTION</a:t>
            </a:r>
            <a:endParaRPr kumimoji="0" lang="en-US" sz="1600" b="0" i="0" u="none" strike="noStrike" kern="1200" cap="none" spc="0" normalizeH="0" baseline="0" noProof="0" dirty="0">
              <a:ln>
                <a:noFill/>
              </a:ln>
              <a:solidFill>
                <a:prstClr val="white"/>
              </a:solidFill>
              <a:effectLst/>
              <a:uLnTx/>
              <a:uFillTx/>
              <a:latin typeface="Segoe UI"/>
              <a:ea typeface="Segoe UI Black"/>
              <a:cs typeface="Segoe UI Black"/>
            </a:endParaRP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a:rPr>
              <a:t>Inference at the edge</a:t>
            </a:r>
            <a:r>
              <a:rPr kumimoji="0" lang="en-US" sz="1200" b="0" i="0" u="none" strike="noStrike" kern="1200" cap="none" spc="0" normalizeH="0" noProof="0" dirty="0">
                <a:ln>
                  <a:noFill/>
                </a:ln>
                <a:solidFill>
                  <a:prstClr val="white"/>
                </a:solidFill>
                <a:effectLst/>
                <a:uLnTx/>
                <a:uFillTx/>
                <a:latin typeface="Segoe UI "/>
                <a:ea typeface="+mn-ea"/>
                <a:cs typeface="Segoe UI"/>
              </a:rPr>
              <a:t> with a pre-trained model for diagnosing febrility </a:t>
            </a:r>
            <a:r>
              <a:rPr lang="en-US" sz="1400" dirty="0">
                <a:solidFill>
                  <a:srgbClr val="50E6FF"/>
                </a:solidFill>
                <a:latin typeface="Segoe UI Semibold"/>
              </a:rPr>
              <a:t>without contact  </a:t>
            </a: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Custom train Azure Computer Vision to </a:t>
            </a:r>
            <a:r>
              <a:rPr lang="en-US" sz="1400" dirty="0">
                <a:solidFill>
                  <a:srgbClr val="50E6FF"/>
                </a:solidFill>
                <a:latin typeface="Segoe UI Semibold"/>
              </a:rPr>
              <a:t>improve diagnoses </a:t>
            </a:r>
            <a:r>
              <a:rPr kumimoji="0" lang="en-US" sz="1200" b="0" i="0" u="none" strike="noStrike" kern="1200" cap="none" spc="0" normalizeH="0" noProof="0" dirty="0">
                <a:ln>
                  <a:noFill/>
                </a:ln>
                <a:solidFill>
                  <a:prstClr val="white"/>
                </a:solidFill>
                <a:effectLst/>
                <a:uLnTx/>
                <a:uFillTx/>
                <a:latin typeface="Segoe UI "/>
                <a:ea typeface="+mn-ea"/>
                <a:cs typeface="Segoe UI"/>
              </a:rPr>
              <a:t>over time – even as symptoms evolve</a:t>
            </a: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400" dirty="0">
                <a:solidFill>
                  <a:srgbClr val="50E6FF"/>
                </a:solidFill>
                <a:latin typeface="Segoe UI Semibold"/>
              </a:rPr>
              <a:t>Orchestrate</a:t>
            </a:r>
            <a:r>
              <a:rPr kumimoji="0" lang="en-US" sz="1200" b="0" i="0" u="none" strike="noStrike" kern="1200" cap="none" spc="0" normalizeH="0" noProof="0" dirty="0">
                <a:ln>
                  <a:noFill/>
                </a:ln>
                <a:solidFill>
                  <a:prstClr val="white"/>
                </a:solidFill>
                <a:effectLst/>
                <a:uLnTx/>
                <a:uFillTx/>
                <a:latin typeface="Segoe UI "/>
                <a:ea typeface="+mn-ea"/>
                <a:cs typeface="Segoe UI"/>
              </a:rPr>
              <a:t> model training, deployment &amp; use over their entire lifecycle </a:t>
            </a: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566420" marR="0" lvl="0" indent="0" algn="l" defTabSz="914102"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panose="020B0A02040204020203" pitchFamily="34" charset="0"/>
                <a:cs typeface="Segoe UI Black" panose="020B0A02040204020203" pitchFamily="34" charset="0"/>
              </a:rPr>
              <a:t>OUTCOMES</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mn-cs"/>
              </a:rPr>
              <a:t>Proactively ensure </a:t>
            </a:r>
            <a:r>
              <a:rPr lang="en-US" sz="1400" dirty="0">
                <a:solidFill>
                  <a:srgbClr val="50E6FF"/>
                </a:solidFill>
                <a:latin typeface="Segoe UI Semibold"/>
              </a:rPr>
              <a:t>population health</a:t>
            </a:r>
            <a:r>
              <a:rPr kumimoji="0" lang="en-US" sz="1200" b="0" i="0" u="none" strike="noStrike" kern="1200" cap="none" spc="0" normalizeH="0" baseline="0" noProof="0" dirty="0">
                <a:ln>
                  <a:noFill/>
                </a:ln>
                <a:solidFill>
                  <a:prstClr val="white"/>
                </a:solidFill>
                <a:effectLst/>
                <a:uLnTx/>
                <a:uFillTx/>
                <a:latin typeface="Segoe UI "/>
                <a:ea typeface="+mn-ea"/>
                <a:cs typeface="+mn-cs"/>
              </a:rPr>
              <a:t> in highly occupied</a:t>
            </a:r>
            <a:r>
              <a:rPr kumimoji="0" lang="en-US" sz="1200" b="0" i="0" u="none" strike="noStrike" kern="1200" cap="none" spc="0" normalizeH="0" noProof="0" dirty="0">
                <a:ln>
                  <a:noFill/>
                </a:ln>
                <a:solidFill>
                  <a:prstClr val="white"/>
                </a:solidFill>
                <a:effectLst/>
                <a:uLnTx/>
                <a:uFillTx/>
                <a:latin typeface="Segoe UI "/>
                <a:ea typeface="+mn-ea"/>
                <a:cs typeface="+mn-cs"/>
              </a:rPr>
              <a:t> spaces </a:t>
            </a: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400" dirty="0">
                <a:solidFill>
                  <a:srgbClr val="50E6FF"/>
                </a:solidFill>
                <a:latin typeface="Segoe UI Semibold"/>
              </a:rPr>
              <a:t>Easily identify </a:t>
            </a:r>
            <a:r>
              <a:rPr lang="en-US" sz="1200" baseline="0" dirty="0">
                <a:solidFill>
                  <a:prstClr val="white"/>
                </a:solidFill>
                <a:latin typeface="Segoe UI "/>
              </a:rPr>
              <a:t>those in need of healthcare without contact</a:t>
            </a:r>
            <a:r>
              <a:rPr lang="en-US" sz="1200" dirty="0">
                <a:solidFill>
                  <a:prstClr val="white"/>
                </a:solidFill>
                <a:latin typeface="Segoe UI "/>
              </a:rPr>
              <a:t> or violating their privacy </a:t>
            </a: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200" dirty="0">
                <a:solidFill>
                  <a:prstClr val="white"/>
                </a:solidFill>
                <a:latin typeface="Segoe UI "/>
              </a:rPr>
              <a:t>Proactively manage population health to </a:t>
            </a:r>
            <a:r>
              <a:rPr lang="en-US" sz="1400" dirty="0">
                <a:solidFill>
                  <a:srgbClr val="50E6FF"/>
                </a:solidFill>
                <a:latin typeface="Segoe UI Semibold"/>
              </a:rPr>
              <a:t>avoid overwhelming public health systems</a:t>
            </a:r>
            <a:r>
              <a:rPr lang="en-US" sz="1200" dirty="0">
                <a:solidFill>
                  <a:prstClr val="white"/>
                </a:solidFill>
                <a:latin typeface="Segoe UI "/>
              </a:rPr>
              <a:t> by averting crises </a:t>
            </a:r>
            <a:endParaRPr kumimoji="0" lang="en-US" sz="14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E9C42-578D-4E51-A764-141251ACB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414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https://www.fda.gov/drugs/coronavirus-covid-19-drugs/coronavirus-treatment-acceleration-program-ctap</a:t>
            </a:r>
          </a:p>
          <a:p>
            <a:r>
              <a:rPr lang="en-US" dirty="0"/>
              <a:t>https://www.fda.gov/news-events/fda-voices/path-forward-coronavirus-treatment-acceleration-program</a:t>
            </a:r>
          </a:p>
          <a:p>
            <a:r>
              <a:rPr lang="en-US" dirty="0"/>
              <a:t>https://www.fda.gov/consumers/consumer-updates/know-your-treatment-options-covid-19</a:t>
            </a:r>
          </a:p>
          <a:p>
            <a:endParaRPr lang="en-US" dirty="0"/>
          </a:p>
          <a:p>
            <a:r>
              <a:rPr lang="en-US" dirty="0"/>
              <a:t>While many of us have heard of vaccines circulating the news for many months now, did you know there are many drugs underway to treat or prevent COVID-19?</a:t>
            </a:r>
          </a:p>
          <a:p>
            <a:endParaRPr lang="en-US" dirty="0"/>
          </a:p>
          <a:p>
            <a:r>
              <a:rPr lang="en-US" dirty="0"/>
              <a:t>CTAP (Coronavirus Treatment Acceleration Program)</a:t>
            </a:r>
          </a:p>
          <a:p>
            <a:pPr marL="342900" indent="-342900">
              <a:buFont typeface="Arial" panose="020B0604020202020204" pitchFamily="34" charset="0"/>
              <a:buChar char="•"/>
            </a:pPr>
            <a:r>
              <a:rPr lang="en-US" sz="900" b="0" i="0" dirty="0">
                <a:solidFill>
                  <a:srgbClr val="333333"/>
                </a:solidFill>
                <a:effectLst/>
                <a:latin typeface="Segoe UI" panose="020B0502040204020203" pitchFamily="34" charset="0"/>
                <a:cs typeface="Segoe UI" panose="020B0502040204020203" pitchFamily="34" charset="0"/>
              </a:rPr>
              <a:t>Use every available method to move new treatments to patients quickly</a:t>
            </a:r>
          </a:p>
          <a:p>
            <a:pPr marL="342900" indent="-342900">
              <a:buFont typeface="Arial" panose="020B0604020202020204" pitchFamily="34" charset="0"/>
              <a:buChar char="•"/>
            </a:pPr>
            <a:r>
              <a:rPr lang="en-US" sz="900" b="0" i="0" dirty="0">
                <a:solidFill>
                  <a:srgbClr val="333333"/>
                </a:solidFill>
                <a:effectLst/>
                <a:latin typeface="Segoe UI" panose="020B0502040204020203" pitchFamily="34" charset="0"/>
                <a:cs typeface="Segoe UI" panose="020B0502040204020203" pitchFamily="34" charset="0"/>
              </a:rPr>
              <a:t>Determine whether therapies are helpful or harmful</a:t>
            </a:r>
            <a:endParaRPr lang="en-US" dirty="0"/>
          </a:p>
          <a:p>
            <a:endParaRPr lang="en-US" dirty="0"/>
          </a:p>
          <a:p>
            <a:r>
              <a:rPr lang="en-US" dirty="0"/>
              <a:t>Question: How can life science companies take advantage of available data sources to accelerate the development novel therapeutics to treat COVID-19 and/or other diseases?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5706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challenges did life science companies face during covid?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74796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rPr>
              <a:t>For our meeting on Tuesday, I would like each of you to think through a workflow where your respective projects can fit in from a customer perspective. Please come prepared to discuss a story-board from a user perspective and what front-end interfaces you can build for your projects to complete the package.</a:t>
            </a:r>
          </a:p>
          <a:p>
            <a:pPr marL="0" marR="0">
              <a:spcBef>
                <a:spcPts val="0"/>
              </a:spcBef>
              <a:spcAft>
                <a:spcPts val="0"/>
              </a:spcAft>
            </a:pPr>
            <a:r>
              <a:rPr lang="en-US" sz="9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900" dirty="0">
                <a:effectLst/>
                <a:latin typeface="Calibri" panose="020F0502020204030204" pitchFamily="34" charset="0"/>
                <a:ea typeface="Calibri" panose="020F0502020204030204" pitchFamily="34" charset="0"/>
              </a:rPr>
              <a:t>For example, for Han’s project the story-board could involve a healthcare advocacy or guideline issuing body like NIH or The ADA. As part of the risk-assessment information they provide on their website, the bot Han developed would be deployed for any user to access and understand their risk for developing diabetes.</a:t>
            </a:r>
          </a:p>
          <a:p>
            <a:pPr marL="0" marR="0">
              <a:spcBef>
                <a:spcPts val="0"/>
              </a:spcBef>
              <a:spcAft>
                <a:spcPts val="0"/>
              </a:spcAft>
            </a:pPr>
            <a:r>
              <a:rPr lang="en-US" sz="900" dirty="0">
                <a:effectLst/>
                <a:latin typeface="Calibri" panose="020F0502020204030204" pitchFamily="34" charset="0"/>
                <a:ea typeface="Calibri" panose="020F0502020204030204" pitchFamily="34" charset="0"/>
              </a:rPr>
              <a:t>So Han could create a webpage for a made-up advocacy org., embed the bot, create a user persona and  for a demo narrate the story of the user and showcase the bot.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69344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33104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31</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https://www.medicaid.gov/medicaid/prescription-drugs/state-drug-utilization-data/index.html</a:t>
            </a:r>
          </a:p>
          <a:p>
            <a:r>
              <a:rPr lang="en-US" dirty="0"/>
              <a:t>https://www.fda.gov/drugs/surveillance/questions-and-answers-fdas-adverse-event-reporting-system-faers</a:t>
            </a:r>
          </a:p>
        </p:txBody>
      </p:sp>
      <p:sp>
        <p:nvSpPr>
          <p:cNvPr id="4" name="Slide Number Placeholder 3"/>
          <p:cNvSpPr>
            <a:spLocks noGrp="1"/>
          </p:cNvSpPr>
          <p:nvPr>
            <p:ph type="sldNum" sz="quarter" idx="5"/>
          </p:nvPr>
        </p:nvSpPr>
        <p:spPr/>
        <p:txBody>
          <a:bodyPr/>
          <a:lstStyle/>
          <a:p>
            <a:fld id="{C8228B9B-2884-4CF9-B09C-2E45AE8F2129}" type="slidenum">
              <a:rPr lang="en-US" smtClean="0"/>
              <a:t>32</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33</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34</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https://www.nytimes.com/2020/06/24/health/coronavirus-dexamethasone.html</a:t>
            </a:r>
          </a:p>
          <a:p>
            <a:endParaRPr lang="en-US" dirty="0"/>
          </a:p>
          <a:p>
            <a:r>
              <a:rPr lang="en-US" dirty="0"/>
              <a:t>Throughout that year, as a society we were desperate for answers.  A glimmer of hope came when existing drugs on the market were found to be able to treat critically ill patients.</a:t>
            </a:r>
          </a:p>
          <a:p>
            <a:endParaRPr lang="en-US" dirty="0"/>
          </a:p>
          <a:p>
            <a:r>
              <a:rPr lang="en-US" dirty="0"/>
              <a:t>Yet, researchers cautioned that the drug was not entirely safe for all patients.</a:t>
            </a:r>
          </a:p>
          <a:p>
            <a:endParaRPr lang="en-US" dirty="0"/>
          </a:p>
          <a:p>
            <a:r>
              <a:rPr lang="en-US" dirty="0"/>
              <a:t>Perhaps by necessity, these drugs caused some patients harm while helping others.</a:t>
            </a:r>
          </a:p>
          <a:p>
            <a:endParaRPr lang="en-US" dirty="0"/>
          </a:p>
          <a:p>
            <a:r>
              <a:rPr lang="en-US" dirty="0"/>
              <a:t>CAN WE DO BETTER?</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52109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35</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36</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37</a:t>
            </a:fld>
            <a:endParaRPr lang="en-US"/>
          </a:p>
        </p:txBody>
      </p:sp>
    </p:spTree>
    <p:extLst>
      <p:ext uri="{BB962C8B-B14F-4D97-AF65-F5344CB8AC3E}">
        <p14:creationId xmlns:p14="http://schemas.microsoft.com/office/powerpoint/2010/main" val="175634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https://towardsdatascience.com/understanding-confusion-matrix-a9ad42dcfd62</a:t>
            </a:r>
          </a:p>
          <a:p>
            <a:endParaRPr lang="en-US" dirty="0"/>
          </a:p>
          <a:p>
            <a:r>
              <a:rPr lang="en-US" dirty="0"/>
              <a:t>Precision (positive predictive value) – </a:t>
            </a:r>
            <a:r>
              <a:rPr lang="en-US" b="0" i="0" dirty="0">
                <a:solidFill>
                  <a:srgbClr val="292929"/>
                </a:solidFill>
                <a:effectLst/>
                <a:latin typeface="charter"/>
              </a:rPr>
              <a:t>of all the classes we have predicted as positive, how many are actually positive?</a:t>
            </a:r>
          </a:p>
          <a:p>
            <a:r>
              <a:rPr lang="en-US" dirty="0"/>
              <a:t>Recall (sensitivity) – </a:t>
            </a:r>
            <a:r>
              <a:rPr lang="en-US" b="0" i="0" dirty="0">
                <a:solidFill>
                  <a:srgbClr val="292929"/>
                </a:solidFill>
                <a:effectLst/>
                <a:latin typeface="charter"/>
              </a:rPr>
              <a:t>of all the positive classes, how many were predicted correctly?</a:t>
            </a:r>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38</a:t>
            </a:fld>
            <a:endParaRPr lang="en-US"/>
          </a:p>
        </p:txBody>
      </p:sp>
    </p:spTree>
    <p:extLst>
      <p:ext uri="{BB962C8B-B14F-4D97-AF65-F5344CB8AC3E}">
        <p14:creationId xmlns:p14="http://schemas.microsoft.com/office/powerpoint/2010/main" val="175634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40</a:t>
            </a:fld>
            <a:endParaRPr lang="en-US"/>
          </a:p>
        </p:txBody>
      </p:sp>
    </p:spTree>
    <p:extLst>
      <p:ext uri="{BB962C8B-B14F-4D97-AF65-F5344CB8AC3E}">
        <p14:creationId xmlns:p14="http://schemas.microsoft.com/office/powerpoint/2010/main" val="2222787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optimizations – demo optimizations vs. Synapse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B6750-BCC4-43F2-AE00-09305D3B2F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156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B6750-BCC4-43F2-AE00-09305D3B2F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156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did we learn?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buNone/>
            </a:pPr>
            <a:r>
              <a:rPr lang="en-US" dirty="0"/>
              <a:t>Future considerations</a:t>
            </a:r>
          </a:p>
          <a:p>
            <a:pPr marL="0" indent="0">
              <a:buNone/>
            </a:pPr>
            <a:r>
              <a:rPr lang="en-US" dirty="0"/>
              <a:t>How can these outcomes inform drug manufacturers and doctors who prescribe them?</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Older age and heavier weight appear to be key contributors to death as an adverse outcome of corticosteroids.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However, it is not entirely clear if this is a result of the patient being overcome by the disease despite corticosteroid treatment vs. corticosteroid treatment causing death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43</a:t>
            </a:fld>
            <a:endParaRPr lang="en-US"/>
          </a:p>
        </p:txBody>
      </p:sp>
    </p:spTree>
    <p:extLst>
      <p:ext uri="{BB962C8B-B14F-4D97-AF65-F5344CB8AC3E}">
        <p14:creationId xmlns:p14="http://schemas.microsoft.com/office/powerpoint/2010/main" val="1353104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algorithms that work well on imbalanced datasets</a:t>
            </a:r>
          </a:p>
          <a:p>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solidFill>
                  <a:srgbClr val="FF9900"/>
                </a:solidFill>
              </a:rPr>
              <a:t>The selected model may have poor predictive value</a:t>
            </a:r>
          </a:p>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44</a:t>
            </a:fld>
            <a:endParaRPr lang="en-US"/>
          </a:p>
        </p:txBody>
      </p:sp>
    </p:spTree>
    <p:extLst>
      <p:ext uri="{BB962C8B-B14F-4D97-AF65-F5344CB8AC3E}">
        <p14:creationId xmlns:p14="http://schemas.microsoft.com/office/powerpoint/2010/main" val="3294084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45</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Open Sans"/>
              </a:rPr>
              <a:t>1: Telehealth seems likely to break $185.6 billion by 2026</a:t>
            </a:r>
          </a:p>
          <a:p>
            <a:r>
              <a:rPr lang="en-US" b="0" i="0" dirty="0">
                <a:solidFill>
                  <a:srgbClr val="555555"/>
                </a:solidFill>
                <a:effectLst/>
                <a:latin typeface="Open Sans"/>
              </a:rPr>
              <a:t>2: 47% </a:t>
            </a:r>
            <a:r>
              <a:rPr lang="en-US" sz="1200" dirty="0">
                <a:solidFill>
                  <a:prstClr val="white"/>
                </a:solidFill>
                <a:latin typeface="Segoe UI "/>
              </a:rPr>
              <a:t>o</a:t>
            </a:r>
            <a:r>
              <a:rPr kumimoji="0" lang="en-US" sz="1200" b="0" i="0" u="none" strike="noStrike" kern="1200" cap="none" spc="0" normalizeH="0" baseline="0" noProof="0" dirty="0">
                <a:ln>
                  <a:noFill/>
                </a:ln>
                <a:solidFill>
                  <a:prstClr val="white"/>
                </a:solidFill>
                <a:effectLst/>
                <a:uLnTx/>
                <a:uFillTx/>
                <a:latin typeface="Segoe UI "/>
                <a:ea typeface="+mn-ea"/>
                <a:cs typeface="+mn-cs"/>
              </a:rPr>
              <a:t>f healthcare organizations</a:t>
            </a:r>
            <a:r>
              <a:rPr kumimoji="0" lang="en-US" sz="1200" b="0" i="0" u="none" strike="noStrike" kern="1200" cap="none" spc="0" normalizeH="0" noProof="0" dirty="0">
                <a:ln>
                  <a:noFill/>
                </a:ln>
                <a:solidFill>
                  <a:prstClr val="white"/>
                </a:solidFill>
                <a:effectLst/>
                <a:uLnTx/>
                <a:uFillTx/>
                <a:latin typeface="Segoe UI "/>
                <a:ea typeface="+mn-ea"/>
                <a:cs typeface="+mn-cs"/>
              </a:rPr>
              <a:t> are already using patient data predictive analytics</a:t>
            </a:r>
            <a:r>
              <a:rPr lang="en-US" sz="1200" baseline="50000" dirty="0">
                <a:solidFill>
                  <a:prstClr val="white"/>
                </a:solidFill>
                <a:latin typeface="Segoe UI "/>
              </a:rPr>
              <a:t> </a:t>
            </a:r>
            <a:endParaRPr lang="en-US" b="0" i="0" dirty="0">
              <a:solidFill>
                <a:srgbClr val="555555"/>
              </a:solidFill>
              <a:effectLst/>
              <a:latin typeface="Open Sans"/>
            </a:endParaRPr>
          </a:p>
          <a:p>
            <a:r>
              <a:rPr lang="en-US" b="0" i="0" dirty="0">
                <a:solidFill>
                  <a:srgbClr val="555555"/>
                </a:solidFill>
                <a:effectLst/>
                <a:latin typeface="Open Sans"/>
              </a:rPr>
              <a:t>3: </a:t>
            </a:r>
            <a:r>
              <a:rPr lang="en-US" sz="1200" b="0" i="0" u="none" strike="noStrike" kern="1200" dirty="0">
                <a:solidFill>
                  <a:schemeClr val="tx1"/>
                </a:solidFill>
                <a:effectLst/>
                <a:latin typeface="Segoe UI" panose="020B0502040204020203" pitchFamily="34" charset="0"/>
                <a:ea typeface="+mn-ea"/>
                <a:cs typeface="+mn-cs"/>
              </a:rPr>
              <a:t>The </a:t>
            </a:r>
            <a:r>
              <a:rPr lang="en-US" sz="1200" b="1" i="0" u="none" strike="noStrike" kern="1200" dirty="0">
                <a:solidFill>
                  <a:schemeClr val="tx1"/>
                </a:solidFill>
                <a:effectLst/>
                <a:latin typeface="Segoe UI" panose="020B0502040204020203" pitchFamily="34" charset="0"/>
                <a:ea typeface="+mn-ea"/>
                <a:cs typeface="+mn-cs"/>
              </a:rPr>
              <a:t>market for artificial intelligence (AI) in drug development</a:t>
            </a:r>
            <a:r>
              <a:rPr lang="en-US" sz="1200" b="0" i="0" u="none" strike="noStrike" kern="1200" dirty="0">
                <a:solidFill>
                  <a:schemeClr val="tx1"/>
                </a:solidFill>
                <a:effectLst/>
                <a:latin typeface="Segoe UI" panose="020B0502040204020203" pitchFamily="34" charset="0"/>
                <a:ea typeface="+mn-ea"/>
                <a:cs typeface="+mn-cs"/>
              </a:rPr>
              <a:t>, valued at $200 million in 2015, ballooned to $700 million in 2018 and is </a:t>
            </a:r>
            <a:r>
              <a:rPr lang="en-US" sz="1200" b="1" i="0" u="none" strike="noStrike" kern="1200" dirty="0">
                <a:solidFill>
                  <a:schemeClr val="tx1"/>
                </a:solidFill>
                <a:effectLst/>
                <a:latin typeface="Segoe UI" panose="020B0502040204020203" pitchFamily="34" charset="0"/>
                <a:ea typeface="+mn-ea"/>
                <a:cs typeface="+mn-cs"/>
              </a:rPr>
              <a:t>predicted to value more than $5 billion in 2024</a:t>
            </a:r>
            <a:r>
              <a:rPr lang="en-US" sz="1200" b="0" i="0" u="none" strike="noStrike" kern="1200" dirty="0">
                <a:solidFill>
                  <a:schemeClr val="tx1"/>
                </a:solidFill>
                <a:effectLst/>
                <a:latin typeface="Segoe UI" panose="020B0502040204020203" pitchFamily="34" charset="0"/>
                <a:ea typeface="+mn-ea"/>
                <a:cs typeface="+mn-cs"/>
              </a:rPr>
              <a:t>, according to a report by Big Data Analytics </a:t>
            </a:r>
          </a:p>
          <a:p>
            <a:r>
              <a:rPr lang="en-US" sz="1200" b="0" i="0" u="none" strike="noStrike" kern="1200" dirty="0">
                <a:solidFill>
                  <a:schemeClr val="tx1"/>
                </a:solidFill>
                <a:effectLst/>
                <a:latin typeface="Segoe UI" panose="020B0502040204020203" pitchFamily="34" charset="0"/>
                <a:ea typeface="+mn-ea"/>
                <a:cs typeface="+mn-cs"/>
              </a:rPr>
              <a:t>4: </a:t>
            </a:r>
            <a:r>
              <a:rPr lang="en-US" b="0" i="0" dirty="0">
                <a:solidFill>
                  <a:srgbClr val="222222"/>
                </a:solidFill>
                <a:effectLst/>
                <a:latin typeface="Roboto Slab"/>
              </a:rPr>
              <a:t>Future (MRFR) have published a report stating that the global healthcare chatbots market is expected to attain a</a:t>
            </a:r>
            <a:r>
              <a:rPr lang="en-US" b="1" i="0" dirty="0">
                <a:solidFill>
                  <a:srgbClr val="222222"/>
                </a:solidFill>
                <a:effectLst/>
                <a:latin typeface="Roboto Slab"/>
              </a:rPr>
              <a:t> CAGR of 21.10% </a:t>
            </a:r>
            <a:r>
              <a:rPr lang="en-US" b="0" i="0" dirty="0">
                <a:solidFill>
                  <a:srgbClr val="222222"/>
                </a:solidFill>
                <a:effectLst/>
                <a:latin typeface="Roboto Slab"/>
              </a:rPr>
              <a:t>during the forecast period of 2018 to 2023. The market projection in terms of valuation stands at USD 316.85 million by the end of the forecast period.</a:t>
            </a:r>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5:</a:t>
            </a:r>
            <a:r>
              <a:rPr lang="en-US" b="0" i="0" dirty="0">
                <a:solidFill>
                  <a:srgbClr val="555555"/>
                </a:solidFill>
                <a:effectLst/>
                <a:latin typeface="Open Sans"/>
              </a:rPr>
              <a:t>In April of 2020, 43.5% of Medicare primary care visits utilized </a:t>
            </a:r>
            <a:r>
              <a:rPr lang="en-US" b="0" i="0" u="none" strike="noStrike" dirty="0">
                <a:solidFill>
                  <a:srgbClr val="0091EA"/>
                </a:solidFill>
                <a:effectLst/>
                <a:latin typeface="Open Sans"/>
                <a:hlinkClick r:id="rId3"/>
              </a:rPr>
              <a:t>telehealth methods</a:t>
            </a:r>
            <a:r>
              <a:rPr lang="en-US" b="0" i="0" dirty="0">
                <a:solidFill>
                  <a:srgbClr val="555555"/>
                </a:solidFill>
                <a:effectLst/>
                <a:latin typeface="Open Sans"/>
              </a:rPr>
              <a:t> rather than in-person visits</a:t>
            </a:r>
            <a:endParaRPr lang="en-US" sz="1200" b="0" i="0" u="none" strike="noStrike" kern="1200" dirty="0">
              <a:solidFill>
                <a:schemeClr val="tx1"/>
              </a:solidFill>
              <a:effectLst/>
              <a:latin typeface="Segoe UI" panose="020B0502040204020203" pitchFamily="34" charset="0"/>
              <a:ea typeface="+mn-ea"/>
              <a:cs typeface="+mn-cs"/>
            </a:endParaRPr>
          </a:p>
          <a:p>
            <a:endParaRPr lang="en-US" sz="1200" b="0" i="0" u="none" strike="noStrike" kern="1200" dirty="0">
              <a:solidFill>
                <a:schemeClr val="tx1"/>
              </a:solidFill>
              <a:effectLst/>
              <a:latin typeface="Segoe UI" panose="020B0502040204020203" pitchFamily="34" charset="0"/>
              <a:ea typeface="+mn-ea"/>
              <a:cs typeface="+mn-cs"/>
            </a:endParaRP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https://mobidev.biz/blog/technology-trends-healthcare-digital-transformation</a:t>
            </a:r>
            <a:r>
              <a:rPr lang="en-US" b="0" i="0" dirty="0">
                <a:solidFill>
                  <a:srgbClr val="555555"/>
                </a:solidFill>
                <a:effectLst/>
                <a:latin typeface="Open San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Open Sans"/>
              </a:rPr>
              <a:t>https://www.digitalauthority.me/resources/state-of-digital-transformation-healthcare/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UI" panose="020B0502040204020203" pitchFamily="34" charset="0"/>
                <a:ea typeface="+mn-ea"/>
                <a:cs typeface="+mn-cs"/>
                <a:hlinkClick r:id="rId4"/>
              </a:rPr>
              <a:t>http://analytics.dkv.global/data/pdf/AI-for-DD-Q2/Available-for-Purchase/Infographic-Summary-Advanced-R&amp;D-and-Drug-Discovery-2018-Q2-Sample.pdf</a:t>
            </a:r>
            <a:r>
              <a:rPr lang="en-US" sz="1200" b="0" i="0" u="none" strike="noStrike" kern="1200" dirty="0">
                <a:solidFill>
                  <a:schemeClr val="tx1"/>
                </a:solidFill>
                <a:effectLst/>
                <a:latin typeface="Segoe UI" panose="020B0502040204020203" pitchFamily="34" charset="0"/>
                <a:ea typeface="+mn-ea"/>
                <a:cs typeface="+mn-cs"/>
              </a:rPr>
              <a:t>.</a:t>
            </a:r>
            <a:endParaRPr lang="en-US" sz="1200" b="0" dirty="0"/>
          </a:p>
          <a:p>
            <a:r>
              <a:rPr lang="en-US" b="0" i="0" dirty="0">
                <a:solidFill>
                  <a:srgbClr val="555555"/>
                </a:solidFill>
                <a:effectLst/>
                <a:latin typeface="Open Sans"/>
              </a:rPr>
              <a:t>https://www.medgadget.com/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https://mobidev.biz/blog/technology-trends-healthcare-digital-transformation</a:t>
            </a:r>
            <a:r>
              <a:rPr lang="en-US" b="0" i="0" dirty="0">
                <a:solidFill>
                  <a:srgbClr val="555555"/>
                </a:solidFill>
                <a:effectLst/>
                <a:latin typeface="Open Sans"/>
              </a:rPr>
              <a:t> </a:t>
            </a:r>
          </a:p>
          <a:p>
            <a:endParaRPr lang="en-US" b="0" i="0" dirty="0">
              <a:solidFill>
                <a:srgbClr val="555555"/>
              </a:solidFill>
              <a:effectLst/>
              <a:latin typeface="Open San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F3E9B-900B-455A-B1D4-777F73BC4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20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source Jeff: https://www.gettyimages.com/detail/photo/senior-owner-wearing-eyeglasses-and-smart-casuals-royalty-free-image/1171689564?adppopup=true</a:t>
            </a:r>
          </a:p>
          <a:p>
            <a:endParaRPr lang="en-US"/>
          </a:p>
          <a:p>
            <a:r>
              <a:rPr lang="en-US"/>
              <a:t>Amy: https://www.gettyimages.com/detail/photo/portrait-of-smiling-mid-adult-woman-in-casuals-royalty-free-image/1250238615?adppopup=true</a:t>
            </a:r>
          </a:p>
          <a:p>
            <a:endParaRPr lang="en-US"/>
          </a:p>
          <a:p>
            <a:r>
              <a:rPr lang="en-US"/>
              <a:t>Monica: https://www.gettyimages.com/detail/photo/portrait-of-a-happy-mexican-businesswoman-royalty-free-image/1188966374</a:t>
            </a:r>
          </a:p>
          <a:p>
            <a:endParaRPr lang="en-US"/>
          </a:p>
          <a:p>
            <a:r>
              <a:rPr lang="en-US"/>
              <a:t>Erin: https://www.gettyimages.com/detail/photo/happy-female-brunette-ceo-wearing-blue-denim-shirt-royalty-free-image/1179627283?adppopup=true</a:t>
            </a:r>
          </a:p>
          <a:p>
            <a:endParaRPr lang="en-US"/>
          </a:p>
          <a:p>
            <a:r>
              <a:rPr lang="en-US"/>
              <a:t>Photo source Enrico: https://www.gettyimages.com/detail/photo/portrait-of-smiling-mid-adult-man-wearing-t-shirt-royalty-free-image/985138674?adppopup=true </a:t>
            </a:r>
          </a:p>
          <a:p>
            <a:endParaRPr lang="en-US"/>
          </a:p>
          <a:p>
            <a:r>
              <a:rPr lang="en-US"/>
              <a:t>Dan: https://www.gettyimages.com/detail/photo/doctor-wearing-eyeglasses-on-white-background-royalty-free-image/1139666077?adppopup=true</a:t>
            </a:r>
          </a:p>
          <a:p>
            <a:endParaRPr lang="en-US"/>
          </a:p>
        </p:txBody>
      </p:sp>
      <p:sp>
        <p:nvSpPr>
          <p:cNvPr id="4" name="Slide Number Placeholder 3"/>
          <p:cNvSpPr>
            <a:spLocks noGrp="1"/>
          </p:cNvSpPr>
          <p:nvPr>
            <p:ph type="sldNum" sz="quarter" idx="5"/>
          </p:nvPr>
        </p:nvSpPr>
        <p:spPr/>
        <p:txBody>
          <a:bodyPr/>
          <a:lstStyle/>
          <a:p>
            <a:pPr marL="0" marR="0" lvl="0" indent="0" algn="r" defTabSz="3636496" rtl="0" eaLnBrk="1" fontAlgn="auto" latinLnBrk="0" hangingPunct="1">
              <a:lnSpc>
                <a:spcPct val="100000"/>
              </a:lnSpc>
              <a:spcBef>
                <a:spcPts val="0"/>
              </a:spcBef>
              <a:spcAft>
                <a:spcPts val="0"/>
              </a:spcAft>
              <a:buClrTx/>
              <a:buSzTx/>
              <a:buFontTx/>
              <a:buNone/>
              <a:tabLst/>
              <a:defRPr/>
            </a:pPr>
            <a:fld id="{0BC37601-E9AF-43F1-A6AE-67351CA581C9}" type="slidenum">
              <a:rPr kumimoji="0" lang="en-US" sz="5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3636496" rtl="0" eaLnBrk="1" fontAlgn="auto" latinLnBrk="0" hangingPunct="1">
                <a:lnSpc>
                  <a:spcPct val="100000"/>
                </a:lnSpc>
                <a:spcBef>
                  <a:spcPts val="0"/>
                </a:spcBef>
                <a:spcAft>
                  <a:spcPts val="0"/>
                </a:spcAft>
                <a:buClrTx/>
                <a:buSzTx/>
                <a:buFontTx/>
                <a:buNone/>
                <a:tabLst/>
                <a:defRPr/>
              </a:pPr>
              <a:t>7</a:t>
            </a:fld>
            <a:endParaRPr kumimoji="0" lang="en-US" sz="5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78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60916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10</a:t>
            </a:fld>
            <a:endParaRPr lang="en-US"/>
          </a:p>
        </p:txBody>
      </p:sp>
    </p:spTree>
    <p:extLst>
      <p:ext uri="{BB962C8B-B14F-4D97-AF65-F5344CB8AC3E}">
        <p14:creationId xmlns:p14="http://schemas.microsoft.com/office/powerpoint/2010/main" val="49929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https://www.medicaid.gov/medicaid/prescription-drugs/state-drug-utilization-data/index.html</a:t>
            </a:r>
          </a:p>
          <a:p>
            <a:r>
              <a:rPr lang="en-US" dirty="0"/>
              <a:t>https://www.fda.gov/drugs/surveillance/questions-and-answers-fdas-adverse-event-reporting-system-faers</a:t>
            </a:r>
          </a:p>
          <a:p>
            <a:endParaRPr lang="en-US" dirty="0"/>
          </a:p>
          <a:p>
            <a:r>
              <a:rPr lang="en-US" dirty="0"/>
              <a:t>DE Death </a:t>
            </a:r>
          </a:p>
          <a:p>
            <a:r>
              <a:rPr lang="en-US" dirty="0"/>
              <a:t>LT Life-Threatening </a:t>
            </a:r>
          </a:p>
          <a:p>
            <a:r>
              <a:rPr lang="en-US" dirty="0"/>
              <a:t>HO Hospitalization - Initial or Prolonged </a:t>
            </a:r>
          </a:p>
          <a:p>
            <a:r>
              <a:rPr lang="en-US" dirty="0"/>
              <a:t>DS Disability </a:t>
            </a:r>
          </a:p>
          <a:p>
            <a:r>
              <a:rPr lang="en-US" dirty="0"/>
              <a:t>CA Congenital Anomaly </a:t>
            </a:r>
          </a:p>
          <a:p>
            <a:r>
              <a:rPr lang="en-US" dirty="0"/>
              <a:t>RI Required Intervention to Prevent Permanent Impairment/Damage </a:t>
            </a:r>
          </a:p>
          <a:p>
            <a:r>
              <a:rPr lang="en-US" dirty="0"/>
              <a:t>OT Other Serious (Important Medical Event)</a:t>
            </a:r>
          </a:p>
        </p:txBody>
      </p:sp>
      <p:sp>
        <p:nvSpPr>
          <p:cNvPr id="4" name="Slide Number Placeholder 3"/>
          <p:cNvSpPr>
            <a:spLocks noGrp="1"/>
          </p:cNvSpPr>
          <p:nvPr>
            <p:ph type="sldNum" sz="quarter" idx="5"/>
          </p:nvPr>
        </p:nvSpPr>
        <p:spPr/>
        <p:txBody>
          <a:bodyPr/>
          <a:lstStyle/>
          <a:p>
            <a:fld id="{C8228B9B-2884-4CF9-B09C-2E45AE8F2129}" type="slidenum">
              <a:rPr lang="en-US" smtClean="0"/>
              <a:t>11</a:t>
            </a:fld>
            <a:endParaRPr lang="en-US"/>
          </a:p>
        </p:txBody>
      </p:sp>
    </p:spTree>
    <p:extLst>
      <p:ext uri="{BB962C8B-B14F-4D97-AF65-F5344CB8AC3E}">
        <p14:creationId xmlns:p14="http://schemas.microsoft.com/office/powerpoint/2010/main" val="232150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28B9B-2884-4CF9-B09C-2E45AE8F2129}" type="slidenum">
              <a:rPr lang="en-US" smtClean="0"/>
              <a:t>13</a:t>
            </a:fld>
            <a:endParaRPr lang="en-US"/>
          </a:p>
        </p:txBody>
      </p:sp>
    </p:spTree>
    <p:extLst>
      <p:ext uri="{BB962C8B-B14F-4D97-AF65-F5344CB8AC3E}">
        <p14:creationId xmlns:p14="http://schemas.microsoft.com/office/powerpoint/2010/main" val="1663835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_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3"/>
            <a:ext cx="5780960" cy="1828800"/>
          </a:xfrm>
          <a:prstGeom prst="rect">
            <a:avLst/>
          </a:prstGeom>
          <a:noFill/>
        </p:spPr>
        <p:txBody>
          <a:bodyPr lIns="0" tIns="0" rIns="0" bIns="182880" anchor="b" anchorCtr="0"/>
          <a:lstStyle>
            <a:lvl1pPr>
              <a:defRPr sz="4799" strike="noStrike" spc="-50" baseline="0">
                <a:gradFill>
                  <a:gsLst>
                    <a:gs pos="0">
                      <a:schemeClr val="accent4"/>
                    </a:gs>
                    <a:gs pos="100000">
                      <a:schemeClr val="accent4"/>
                    </a:gs>
                  </a:gsLst>
                  <a:lin ang="5400000" scaled="0"/>
                </a:gradFill>
              </a:defRPr>
            </a:lvl1pPr>
          </a:lstStyle>
          <a:p>
            <a:r>
              <a:rPr lang="en-US"/>
              <a:t>Azure presentation 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5780960" cy="738664"/>
          </a:xfrm>
          <a:prstGeom prst="rect">
            <a:avLst/>
          </a:prstGeom>
        </p:spPr>
        <p:txBody>
          <a:bodyPr/>
          <a:lstStyle>
            <a:lvl1pPr>
              <a:defRPr sz="1800">
                <a:gradFill>
                  <a:gsLst>
                    <a:gs pos="0">
                      <a:schemeClr val="tx1"/>
                    </a:gs>
                    <a:gs pos="100000">
                      <a:schemeClr val="tx1"/>
                    </a:gs>
                  </a:gsLst>
                  <a:lin ang="5400000" scaled="0"/>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8" name="Freeform: Shape 7">
            <a:extLst>
              <a:ext uri="{FF2B5EF4-FFF2-40B4-BE49-F238E27FC236}">
                <a16:creationId xmlns:a16="http://schemas.microsoft.com/office/drawing/2014/main" id="{43DB0C1A-AA08-453A-AE3E-968868405526}"/>
              </a:ext>
            </a:extLst>
          </p:cNvPr>
          <p:cNvSpPr/>
          <p:nvPr/>
        </p:nvSpPr>
        <p:spPr bwMode="auto">
          <a:xfrm>
            <a:off x="7441330" y="0"/>
            <a:ext cx="1787642" cy="1461762"/>
          </a:xfrm>
          <a:custGeom>
            <a:avLst/>
            <a:gdLst>
              <a:gd name="connsiteX0" fmla="*/ 345614 w 1787642"/>
              <a:gd name="connsiteY0" fmla="*/ 0 h 1461762"/>
              <a:gd name="connsiteX1" fmla="*/ 1442029 w 1787642"/>
              <a:gd name="connsiteY1" fmla="*/ 0 h 1461762"/>
              <a:gd name="connsiteX2" fmla="*/ 1787642 w 1787642"/>
              <a:gd name="connsiteY2" fmla="*/ 691227 h 1461762"/>
              <a:gd name="connsiteX3" fmla="*/ 1402375 w 1787642"/>
              <a:gd name="connsiteY3" fmla="*/ 1461762 h 1461762"/>
              <a:gd name="connsiteX4" fmla="*/ 385268 w 1787642"/>
              <a:gd name="connsiteY4" fmla="*/ 1461762 h 1461762"/>
              <a:gd name="connsiteX5" fmla="*/ 0 w 1787642"/>
              <a:gd name="connsiteY5" fmla="*/ 691227 h 146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7642" h="1461762">
                <a:moveTo>
                  <a:pt x="345614" y="0"/>
                </a:moveTo>
                <a:lnTo>
                  <a:pt x="1442029" y="0"/>
                </a:lnTo>
                <a:lnTo>
                  <a:pt x="1787642" y="691227"/>
                </a:lnTo>
                <a:lnTo>
                  <a:pt x="1402375" y="1461762"/>
                </a:lnTo>
                <a:lnTo>
                  <a:pt x="385268" y="1461762"/>
                </a:lnTo>
                <a:lnTo>
                  <a:pt x="0" y="69122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E80DB3EA-288C-4879-BD3C-E584DB10C82E}"/>
              </a:ext>
            </a:extLst>
          </p:cNvPr>
          <p:cNvSpPr/>
          <p:nvPr/>
        </p:nvSpPr>
        <p:spPr bwMode="auto">
          <a:xfrm>
            <a:off x="11052135" y="0"/>
            <a:ext cx="1384340" cy="1461762"/>
          </a:xfrm>
          <a:custGeom>
            <a:avLst/>
            <a:gdLst>
              <a:gd name="connsiteX0" fmla="*/ 345614 w 1384340"/>
              <a:gd name="connsiteY0" fmla="*/ 0 h 1461762"/>
              <a:gd name="connsiteX1" fmla="*/ 1384340 w 1384340"/>
              <a:gd name="connsiteY1" fmla="*/ 0 h 1461762"/>
              <a:gd name="connsiteX2" fmla="*/ 1384340 w 1384340"/>
              <a:gd name="connsiteY2" fmla="*/ 1461762 h 1461762"/>
              <a:gd name="connsiteX3" fmla="*/ 385268 w 1384340"/>
              <a:gd name="connsiteY3" fmla="*/ 1461762 h 1461762"/>
              <a:gd name="connsiteX4" fmla="*/ 0 w 1384340"/>
              <a:gd name="connsiteY4" fmla="*/ 691227 h 1461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40" h="1461762">
                <a:moveTo>
                  <a:pt x="345614" y="0"/>
                </a:moveTo>
                <a:lnTo>
                  <a:pt x="1384340" y="0"/>
                </a:lnTo>
                <a:lnTo>
                  <a:pt x="1384340" y="1461762"/>
                </a:lnTo>
                <a:lnTo>
                  <a:pt x="385268" y="1461762"/>
                </a:lnTo>
                <a:lnTo>
                  <a:pt x="0" y="69122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Freeform: Shape 9">
            <a:extLst>
              <a:ext uri="{FF2B5EF4-FFF2-40B4-BE49-F238E27FC236}">
                <a16:creationId xmlns:a16="http://schemas.microsoft.com/office/drawing/2014/main" id="{8FFFE99B-DC34-4997-87A5-6CBDB5576425}"/>
              </a:ext>
            </a:extLst>
          </p:cNvPr>
          <p:cNvSpPr/>
          <p:nvPr/>
        </p:nvSpPr>
        <p:spPr bwMode="auto">
          <a:xfrm>
            <a:off x="11052135" y="3685948"/>
            <a:ext cx="1384340" cy="1541070"/>
          </a:xfrm>
          <a:custGeom>
            <a:avLst/>
            <a:gdLst>
              <a:gd name="connsiteX0" fmla="*/ 385268 w 1384340"/>
              <a:gd name="connsiteY0" fmla="*/ 0 h 1541070"/>
              <a:gd name="connsiteX1" fmla="*/ 1384340 w 1384340"/>
              <a:gd name="connsiteY1" fmla="*/ 0 h 1541070"/>
              <a:gd name="connsiteX2" fmla="*/ 1384340 w 1384340"/>
              <a:gd name="connsiteY2" fmla="*/ 1541070 h 1541070"/>
              <a:gd name="connsiteX3" fmla="*/ 385268 w 1384340"/>
              <a:gd name="connsiteY3" fmla="*/ 1541070 h 1541070"/>
              <a:gd name="connsiteX4" fmla="*/ 0 w 1384340"/>
              <a:gd name="connsiteY4" fmla="*/ 770535 h 154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40" h="1541070">
                <a:moveTo>
                  <a:pt x="385268" y="0"/>
                </a:moveTo>
                <a:lnTo>
                  <a:pt x="1384340" y="0"/>
                </a:lnTo>
                <a:lnTo>
                  <a:pt x="1384340" y="1541070"/>
                </a:lnTo>
                <a:lnTo>
                  <a:pt x="385268" y="1541070"/>
                </a:lnTo>
                <a:lnTo>
                  <a:pt x="0" y="77053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2964B00F-E3C4-45EE-A703-529A6032C51E}"/>
              </a:ext>
            </a:extLst>
          </p:cNvPr>
          <p:cNvSpPr/>
          <p:nvPr/>
        </p:nvSpPr>
        <p:spPr bwMode="auto">
          <a:xfrm>
            <a:off x="11052135" y="1803320"/>
            <a:ext cx="1384340" cy="1541070"/>
          </a:xfrm>
          <a:custGeom>
            <a:avLst/>
            <a:gdLst>
              <a:gd name="connsiteX0" fmla="*/ 385268 w 1384340"/>
              <a:gd name="connsiteY0" fmla="*/ 0 h 1541070"/>
              <a:gd name="connsiteX1" fmla="*/ 1384340 w 1384340"/>
              <a:gd name="connsiteY1" fmla="*/ 0 h 1541070"/>
              <a:gd name="connsiteX2" fmla="*/ 1384340 w 1384340"/>
              <a:gd name="connsiteY2" fmla="*/ 1541070 h 1541070"/>
              <a:gd name="connsiteX3" fmla="*/ 385268 w 1384340"/>
              <a:gd name="connsiteY3" fmla="*/ 1541070 h 1541070"/>
              <a:gd name="connsiteX4" fmla="*/ 0 w 1384340"/>
              <a:gd name="connsiteY4" fmla="*/ 770535 h 154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40" h="1541070">
                <a:moveTo>
                  <a:pt x="385268" y="0"/>
                </a:moveTo>
                <a:lnTo>
                  <a:pt x="1384340" y="0"/>
                </a:lnTo>
                <a:lnTo>
                  <a:pt x="1384340" y="1541070"/>
                </a:lnTo>
                <a:lnTo>
                  <a:pt x="385268" y="1541070"/>
                </a:lnTo>
                <a:lnTo>
                  <a:pt x="0" y="77053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Freeform: Shape 11">
            <a:extLst>
              <a:ext uri="{FF2B5EF4-FFF2-40B4-BE49-F238E27FC236}">
                <a16:creationId xmlns:a16="http://schemas.microsoft.com/office/drawing/2014/main" id="{CB80BC80-828A-4917-8B86-3E28DD84F580}"/>
              </a:ext>
            </a:extLst>
          </p:cNvPr>
          <p:cNvSpPr/>
          <p:nvPr/>
        </p:nvSpPr>
        <p:spPr bwMode="auto">
          <a:xfrm>
            <a:off x="7441330" y="5568576"/>
            <a:ext cx="1787642" cy="1425950"/>
          </a:xfrm>
          <a:custGeom>
            <a:avLst/>
            <a:gdLst>
              <a:gd name="connsiteX0" fmla="*/ 385268 w 1787642"/>
              <a:gd name="connsiteY0" fmla="*/ 0 h 1425950"/>
              <a:gd name="connsiteX1" fmla="*/ 1402375 w 1787642"/>
              <a:gd name="connsiteY1" fmla="*/ 0 h 1425950"/>
              <a:gd name="connsiteX2" fmla="*/ 1787642 w 1787642"/>
              <a:gd name="connsiteY2" fmla="*/ 770535 h 1425950"/>
              <a:gd name="connsiteX3" fmla="*/ 1459935 w 1787642"/>
              <a:gd name="connsiteY3" fmla="*/ 1425950 h 1425950"/>
              <a:gd name="connsiteX4" fmla="*/ 327708 w 1787642"/>
              <a:gd name="connsiteY4" fmla="*/ 1425950 h 1425950"/>
              <a:gd name="connsiteX5" fmla="*/ 0 w 1787642"/>
              <a:gd name="connsiteY5" fmla="*/ 770535 h 142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7642" h="1425950">
                <a:moveTo>
                  <a:pt x="385268" y="0"/>
                </a:moveTo>
                <a:lnTo>
                  <a:pt x="1402375" y="0"/>
                </a:lnTo>
                <a:lnTo>
                  <a:pt x="1787642" y="770535"/>
                </a:lnTo>
                <a:lnTo>
                  <a:pt x="1459935" y="1425950"/>
                </a:lnTo>
                <a:lnTo>
                  <a:pt x="327708" y="1425950"/>
                </a:lnTo>
                <a:lnTo>
                  <a:pt x="0" y="77053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D9BAF680-7FAC-4BB5-850D-D1088ED62767}"/>
              </a:ext>
            </a:extLst>
          </p:cNvPr>
          <p:cNvSpPr/>
          <p:nvPr/>
        </p:nvSpPr>
        <p:spPr bwMode="auto">
          <a:xfrm>
            <a:off x="11052135" y="5568576"/>
            <a:ext cx="1384340" cy="1425950"/>
          </a:xfrm>
          <a:custGeom>
            <a:avLst/>
            <a:gdLst>
              <a:gd name="connsiteX0" fmla="*/ 385268 w 1384340"/>
              <a:gd name="connsiteY0" fmla="*/ 0 h 1425950"/>
              <a:gd name="connsiteX1" fmla="*/ 1384340 w 1384340"/>
              <a:gd name="connsiteY1" fmla="*/ 0 h 1425950"/>
              <a:gd name="connsiteX2" fmla="*/ 1384340 w 1384340"/>
              <a:gd name="connsiteY2" fmla="*/ 1425950 h 1425950"/>
              <a:gd name="connsiteX3" fmla="*/ 327708 w 1384340"/>
              <a:gd name="connsiteY3" fmla="*/ 1425950 h 1425950"/>
              <a:gd name="connsiteX4" fmla="*/ 0 w 1384340"/>
              <a:gd name="connsiteY4" fmla="*/ 770535 h 14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40" h="1425950">
                <a:moveTo>
                  <a:pt x="385268" y="0"/>
                </a:moveTo>
                <a:lnTo>
                  <a:pt x="1384340" y="0"/>
                </a:lnTo>
                <a:lnTo>
                  <a:pt x="1384340" y="1425950"/>
                </a:lnTo>
                <a:lnTo>
                  <a:pt x="327708" y="1425950"/>
                </a:lnTo>
                <a:lnTo>
                  <a:pt x="0" y="77053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Freeform: Shape 15">
            <a:extLst>
              <a:ext uri="{FF2B5EF4-FFF2-40B4-BE49-F238E27FC236}">
                <a16:creationId xmlns:a16="http://schemas.microsoft.com/office/drawing/2014/main" id="{385371F4-D561-49F6-814E-11C65AB734C2}"/>
              </a:ext>
            </a:extLst>
          </p:cNvPr>
          <p:cNvSpPr/>
          <p:nvPr/>
        </p:nvSpPr>
        <p:spPr bwMode="auto">
          <a:xfrm>
            <a:off x="9371778" y="0"/>
            <a:ext cx="1537555" cy="520448"/>
          </a:xfrm>
          <a:custGeom>
            <a:avLst/>
            <a:gdLst>
              <a:gd name="connsiteX0" fmla="*/ 0 w 1537555"/>
              <a:gd name="connsiteY0" fmla="*/ 0 h 520448"/>
              <a:gd name="connsiteX1" fmla="*/ 1537555 w 1537555"/>
              <a:gd name="connsiteY1" fmla="*/ 0 h 520448"/>
              <a:gd name="connsiteX2" fmla="*/ 1277331 w 1537555"/>
              <a:gd name="connsiteY2" fmla="*/ 520448 h 520448"/>
              <a:gd name="connsiteX3" fmla="*/ 260224 w 1537555"/>
              <a:gd name="connsiteY3" fmla="*/ 520448 h 520448"/>
            </a:gdLst>
            <a:ahLst/>
            <a:cxnLst>
              <a:cxn ang="0">
                <a:pos x="connsiteX0" y="connsiteY0"/>
              </a:cxn>
              <a:cxn ang="0">
                <a:pos x="connsiteX1" y="connsiteY1"/>
              </a:cxn>
              <a:cxn ang="0">
                <a:pos x="connsiteX2" y="connsiteY2"/>
              </a:cxn>
              <a:cxn ang="0">
                <a:pos x="connsiteX3" y="connsiteY3"/>
              </a:cxn>
            </a:cxnLst>
            <a:rect l="l" t="t" r="r" b="b"/>
            <a:pathLst>
              <a:path w="1537555" h="520448">
                <a:moveTo>
                  <a:pt x="0" y="0"/>
                </a:moveTo>
                <a:lnTo>
                  <a:pt x="1537555" y="0"/>
                </a:lnTo>
                <a:lnTo>
                  <a:pt x="1277331" y="520448"/>
                </a:lnTo>
                <a:lnTo>
                  <a:pt x="260224" y="5204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Freeform: Shape 16">
            <a:extLst>
              <a:ext uri="{FF2B5EF4-FFF2-40B4-BE49-F238E27FC236}">
                <a16:creationId xmlns:a16="http://schemas.microsoft.com/office/drawing/2014/main" id="{75DACB29-6847-4BB5-BA43-5AF9D0C949E2}"/>
              </a:ext>
            </a:extLst>
          </p:cNvPr>
          <p:cNvSpPr/>
          <p:nvPr/>
        </p:nvSpPr>
        <p:spPr bwMode="auto">
          <a:xfrm>
            <a:off x="9387894" y="6506314"/>
            <a:ext cx="1505320" cy="488213"/>
          </a:xfrm>
          <a:custGeom>
            <a:avLst/>
            <a:gdLst>
              <a:gd name="connsiteX0" fmla="*/ 244107 w 1505320"/>
              <a:gd name="connsiteY0" fmla="*/ 0 h 488213"/>
              <a:gd name="connsiteX1" fmla="*/ 1261214 w 1505320"/>
              <a:gd name="connsiteY1" fmla="*/ 0 h 488213"/>
              <a:gd name="connsiteX2" fmla="*/ 1505320 w 1505320"/>
              <a:gd name="connsiteY2" fmla="*/ 488213 h 488213"/>
              <a:gd name="connsiteX3" fmla="*/ 0 w 1505320"/>
              <a:gd name="connsiteY3" fmla="*/ 488213 h 488213"/>
            </a:gdLst>
            <a:ahLst/>
            <a:cxnLst>
              <a:cxn ang="0">
                <a:pos x="connsiteX0" y="connsiteY0"/>
              </a:cxn>
              <a:cxn ang="0">
                <a:pos x="connsiteX1" y="connsiteY1"/>
              </a:cxn>
              <a:cxn ang="0">
                <a:pos x="connsiteX2" y="connsiteY2"/>
              </a:cxn>
              <a:cxn ang="0">
                <a:pos x="connsiteX3" y="connsiteY3"/>
              </a:cxn>
            </a:cxnLst>
            <a:rect l="l" t="t" r="r" b="b"/>
            <a:pathLst>
              <a:path w="1505320" h="488213">
                <a:moveTo>
                  <a:pt x="244107" y="0"/>
                </a:moveTo>
                <a:lnTo>
                  <a:pt x="1261214" y="0"/>
                </a:lnTo>
                <a:lnTo>
                  <a:pt x="1505320" y="488213"/>
                </a:lnTo>
                <a:lnTo>
                  <a:pt x="0" y="4882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 name="Picture 19" descr="A picture containing person, standing&#10;&#10;Description automatically generated">
            <a:extLst>
              <a:ext uri="{FF2B5EF4-FFF2-40B4-BE49-F238E27FC236}">
                <a16:creationId xmlns:a16="http://schemas.microsoft.com/office/drawing/2014/main" id="{98BEE143-1513-4C22-9300-E5BB7EF343B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7441331" y="1803320"/>
            <a:ext cx="1778811" cy="1541070"/>
          </a:xfrm>
          <a:custGeom>
            <a:avLst/>
            <a:gdLst>
              <a:gd name="connsiteX0" fmla="*/ 385268 w 1787641"/>
              <a:gd name="connsiteY0" fmla="*/ 0 h 1541070"/>
              <a:gd name="connsiteX1" fmla="*/ 1402375 w 1787641"/>
              <a:gd name="connsiteY1" fmla="*/ 0 h 1541070"/>
              <a:gd name="connsiteX2" fmla="*/ 1787641 w 1787641"/>
              <a:gd name="connsiteY2" fmla="*/ 770533 h 1541070"/>
              <a:gd name="connsiteX3" fmla="*/ 1787641 w 1787641"/>
              <a:gd name="connsiteY3" fmla="*/ 770537 h 1541070"/>
              <a:gd name="connsiteX4" fmla="*/ 1402375 w 1787641"/>
              <a:gd name="connsiteY4" fmla="*/ 1541070 h 1541070"/>
              <a:gd name="connsiteX5" fmla="*/ 385268 w 1787641"/>
              <a:gd name="connsiteY5" fmla="*/ 1541070 h 1541070"/>
              <a:gd name="connsiteX6" fmla="*/ 0 w 1787641"/>
              <a:gd name="connsiteY6" fmla="*/ 770535 h 15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641" h="1541070">
                <a:moveTo>
                  <a:pt x="385268" y="0"/>
                </a:moveTo>
                <a:lnTo>
                  <a:pt x="1402375" y="0"/>
                </a:lnTo>
                <a:lnTo>
                  <a:pt x="1787641" y="770533"/>
                </a:lnTo>
                <a:lnTo>
                  <a:pt x="1787641" y="770537"/>
                </a:lnTo>
                <a:lnTo>
                  <a:pt x="1402375" y="1541070"/>
                </a:lnTo>
                <a:lnTo>
                  <a:pt x="385268" y="1541070"/>
                </a:lnTo>
                <a:lnTo>
                  <a:pt x="0" y="770535"/>
                </a:lnTo>
                <a:close/>
              </a:path>
            </a:pathLst>
          </a:custGeom>
          <a:solidFill>
            <a:schemeClr val="tx1"/>
          </a:solidFill>
          <a:ln>
            <a:noFill/>
            <a:headEnd type="none" w="med" len="med"/>
            <a:tailEnd type="none" w="med" len="med"/>
          </a:ln>
          <a:effectLst>
            <a:outerShdw blurRad="190500" dist="38100" dir="2400000" algn="ctr" rotWithShape="0">
              <a:srgbClr val="000000">
                <a:alpha val="25000"/>
              </a:srgbClr>
            </a:outerShdw>
          </a:effectLst>
        </p:spPr>
      </p:pic>
      <p:pic>
        <p:nvPicPr>
          <p:cNvPr id="23" name="Picture 22" descr="A picture containing bottle, sink, beverage, close&#10;&#10;Description automatically generated">
            <a:extLst>
              <a:ext uri="{FF2B5EF4-FFF2-40B4-BE49-F238E27FC236}">
                <a16:creationId xmlns:a16="http://schemas.microsoft.com/office/drawing/2014/main" id="{11DC24F5-5984-4267-A06E-D733F811CC10}"/>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7441331" y="3685951"/>
            <a:ext cx="1778810" cy="1541069"/>
          </a:xfrm>
          <a:custGeom>
            <a:avLst/>
            <a:gdLst>
              <a:gd name="connsiteX0" fmla="*/ 385268 w 1787641"/>
              <a:gd name="connsiteY0" fmla="*/ 0 h 1541070"/>
              <a:gd name="connsiteX1" fmla="*/ 1402375 w 1787641"/>
              <a:gd name="connsiteY1" fmla="*/ 0 h 1541070"/>
              <a:gd name="connsiteX2" fmla="*/ 1787641 w 1787641"/>
              <a:gd name="connsiteY2" fmla="*/ 770533 h 1541070"/>
              <a:gd name="connsiteX3" fmla="*/ 1787641 w 1787641"/>
              <a:gd name="connsiteY3" fmla="*/ 770537 h 1541070"/>
              <a:gd name="connsiteX4" fmla="*/ 1402375 w 1787641"/>
              <a:gd name="connsiteY4" fmla="*/ 1541070 h 1541070"/>
              <a:gd name="connsiteX5" fmla="*/ 385268 w 1787641"/>
              <a:gd name="connsiteY5" fmla="*/ 1541070 h 1541070"/>
              <a:gd name="connsiteX6" fmla="*/ 0 w 1787641"/>
              <a:gd name="connsiteY6" fmla="*/ 770535 h 15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641" h="1541070">
                <a:moveTo>
                  <a:pt x="385268" y="0"/>
                </a:moveTo>
                <a:lnTo>
                  <a:pt x="1402375" y="0"/>
                </a:lnTo>
                <a:lnTo>
                  <a:pt x="1787641" y="770533"/>
                </a:lnTo>
                <a:lnTo>
                  <a:pt x="1787641" y="770537"/>
                </a:lnTo>
                <a:lnTo>
                  <a:pt x="1402375" y="1541070"/>
                </a:lnTo>
                <a:lnTo>
                  <a:pt x="385268" y="1541070"/>
                </a:lnTo>
                <a:lnTo>
                  <a:pt x="0" y="770535"/>
                </a:lnTo>
                <a:close/>
              </a:path>
            </a:pathLst>
          </a:custGeom>
          <a:solidFill>
            <a:schemeClr val="tx1"/>
          </a:solidFill>
          <a:ln>
            <a:noFill/>
            <a:headEnd type="none" w="med" len="med"/>
            <a:tailEnd type="none" w="med" len="med"/>
          </a:ln>
          <a:effectLst>
            <a:outerShdw blurRad="190500" dist="38100" dir="2400000" algn="ctr" rotWithShape="0">
              <a:srgbClr val="000000">
                <a:alpha val="25000"/>
              </a:srgbClr>
            </a:outerShdw>
          </a:effectLst>
        </p:spPr>
      </p:pic>
      <p:pic>
        <p:nvPicPr>
          <p:cNvPr id="26" name="Picture 25" descr="A picture containing person, person, standing, female&#10;&#10;Description automatically generated">
            <a:extLst>
              <a:ext uri="{FF2B5EF4-FFF2-40B4-BE49-F238E27FC236}">
                <a16:creationId xmlns:a16="http://schemas.microsoft.com/office/drawing/2014/main" id="{C52495F2-6CCE-4713-BBA6-98A2C0BB3E81}"/>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a:fillRect/>
          </a:stretch>
        </p:blipFill>
        <p:spPr>
          <a:xfrm>
            <a:off x="9246733" y="4627264"/>
            <a:ext cx="1787642" cy="1541069"/>
          </a:xfrm>
          <a:custGeom>
            <a:avLst/>
            <a:gdLst>
              <a:gd name="connsiteX0" fmla="*/ 385268 w 1787641"/>
              <a:gd name="connsiteY0" fmla="*/ 0 h 1541070"/>
              <a:gd name="connsiteX1" fmla="*/ 1402375 w 1787641"/>
              <a:gd name="connsiteY1" fmla="*/ 0 h 1541070"/>
              <a:gd name="connsiteX2" fmla="*/ 1787641 w 1787641"/>
              <a:gd name="connsiteY2" fmla="*/ 770533 h 1541070"/>
              <a:gd name="connsiteX3" fmla="*/ 1787641 w 1787641"/>
              <a:gd name="connsiteY3" fmla="*/ 770537 h 1541070"/>
              <a:gd name="connsiteX4" fmla="*/ 1402375 w 1787641"/>
              <a:gd name="connsiteY4" fmla="*/ 1541070 h 1541070"/>
              <a:gd name="connsiteX5" fmla="*/ 385268 w 1787641"/>
              <a:gd name="connsiteY5" fmla="*/ 1541070 h 1541070"/>
              <a:gd name="connsiteX6" fmla="*/ 0 w 1787641"/>
              <a:gd name="connsiteY6" fmla="*/ 770535 h 15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641" h="1541070">
                <a:moveTo>
                  <a:pt x="385268" y="0"/>
                </a:moveTo>
                <a:lnTo>
                  <a:pt x="1402375" y="0"/>
                </a:lnTo>
                <a:lnTo>
                  <a:pt x="1787641" y="770533"/>
                </a:lnTo>
                <a:lnTo>
                  <a:pt x="1787641" y="770537"/>
                </a:lnTo>
                <a:lnTo>
                  <a:pt x="1402375" y="1541070"/>
                </a:lnTo>
                <a:lnTo>
                  <a:pt x="385268" y="1541070"/>
                </a:lnTo>
                <a:lnTo>
                  <a:pt x="0" y="770535"/>
                </a:lnTo>
                <a:close/>
              </a:path>
            </a:pathLst>
          </a:custGeom>
          <a:solidFill>
            <a:schemeClr val="tx1"/>
          </a:solidFill>
          <a:ln>
            <a:noFill/>
            <a:headEnd type="none" w="med" len="med"/>
            <a:tailEnd type="none" w="med" len="med"/>
          </a:ln>
          <a:effectLst>
            <a:outerShdw blurRad="190500" dist="38100" dir="2400000" algn="ctr" rotWithShape="0">
              <a:srgbClr val="000000">
                <a:alpha val="25000"/>
              </a:srgbClr>
            </a:outerShdw>
          </a:effectLst>
        </p:spPr>
      </p:pic>
      <p:pic>
        <p:nvPicPr>
          <p:cNvPr id="29" name="Picture 28" descr="A person in a lab coat looking through a microscope&#10;&#10;Description automatically generated with low confidence">
            <a:extLst>
              <a:ext uri="{FF2B5EF4-FFF2-40B4-BE49-F238E27FC236}">
                <a16:creationId xmlns:a16="http://schemas.microsoft.com/office/drawing/2014/main" id="{9398DB16-AB53-418D-AB91-CDB171595826}"/>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a:fillRect/>
          </a:stretch>
        </p:blipFill>
        <p:spPr>
          <a:xfrm>
            <a:off x="9246734" y="2744637"/>
            <a:ext cx="1787641" cy="1541069"/>
          </a:xfrm>
          <a:custGeom>
            <a:avLst/>
            <a:gdLst>
              <a:gd name="connsiteX0" fmla="*/ 385268 w 1787641"/>
              <a:gd name="connsiteY0" fmla="*/ 0 h 1541070"/>
              <a:gd name="connsiteX1" fmla="*/ 1402375 w 1787641"/>
              <a:gd name="connsiteY1" fmla="*/ 0 h 1541070"/>
              <a:gd name="connsiteX2" fmla="*/ 1787641 w 1787641"/>
              <a:gd name="connsiteY2" fmla="*/ 770533 h 1541070"/>
              <a:gd name="connsiteX3" fmla="*/ 1787641 w 1787641"/>
              <a:gd name="connsiteY3" fmla="*/ 770537 h 1541070"/>
              <a:gd name="connsiteX4" fmla="*/ 1402375 w 1787641"/>
              <a:gd name="connsiteY4" fmla="*/ 1541070 h 1541070"/>
              <a:gd name="connsiteX5" fmla="*/ 385268 w 1787641"/>
              <a:gd name="connsiteY5" fmla="*/ 1541070 h 1541070"/>
              <a:gd name="connsiteX6" fmla="*/ 0 w 1787641"/>
              <a:gd name="connsiteY6" fmla="*/ 770535 h 15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641" h="1541070">
                <a:moveTo>
                  <a:pt x="385268" y="0"/>
                </a:moveTo>
                <a:lnTo>
                  <a:pt x="1402375" y="0"/>
                </a:lnTo>
                <a:lnTo>
                  <a:pt x="1787641" y="770533"/>
                </a:lnTo>
                <a:lnTo>
                  <a:pt x="1787641" y="770537"/>
                </a:lnTo>
                <a:lnTo>
                  <a:pt x="1402375" y="1541070"/>
                </a:lnTo>
                <a:lnTo>
                  <a:pt x="385268" y="1541070"/>
                </a:lnTo>
                <a:lnTo>
                  <a:pt x="0" y="770535"/>
                </a:lnTo>
                <a:close/>
              </a:path>
            </a:pathLst>
          </a:custGeom>
          <a:solidFill>
            <a:schemeClr val="tx1"/>
          </a:solidFill>
          <a:ln>
            <a:noFill/>
            <a:headEnd type="none" w="med" len="med"/>
            <a:tailEnd type="none" w="med" len="med"/>
          </a:ln>
          <a:effectLst>
            <a:outerShdw blurRad="190500" dist="38100" dir="2400000" algn="ctr" rotWithShape="0">
              <a:srgbClr val="000000">
                <a:alpha val="25000"/>
              </a:srgbClr>
            </a:outerShdw>
          </a:effectLst>
        </p:spPr>
      </p:pic>
      <p:pic>
        <p:nvPicPr>
          <p:cNvPr id="32" name="Picture 31" descr="A picture containing indoor&#10;&#10;Description automatically generated">
            <a:extLst>
              <a:ext uri="{FF2B5EF4-FFF2-40B4-BE49-F238E27FC236}">
                <a16:creationId xmlns:a16="http://schemas.microsoft.com/office/drawing/2014/main" id="{644F2604-3285-4D1A-B991-6DEDD656987C}"/>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9246733" y="862007"/>
            <a:ext cx="1787642" cy="1541069"/>
          </a:xfrm>
          <a:custGeom>
            <a:avLst/>
            <a:gdLst>
              <a:gd name="connsiteX0" fmla="*/ 385268 w 1787641"/>
              <a:gd name="connsiteY0" fmla="*/ 0 h 1541070"/>
              <a:gd name="connsiteX1" fmla="*/ 1402375 w 1787641"/>
              <a:gd name="connsiteY1" fmla="*/ 0 h 1541070"/>
              <a:gd name="connsiteX2" fmla="*/ 1787641 w 1787641"/>
              <a:gd name="connsiteY2" fmla="*/ 770533 h 1541070"/>
              <a:gd name="connsiteX3" fmla="*/ 1787641 w 1787641"/>
              <a:gd name="connsiteY3" fmla="*/ 770537 h 1541070"/>
              <a:gd name="connsiteX4" fmla="*/ 1402375 w 1787641"/>
              <a:gd name="connsiteY4" fmla="*/ 1541070 h 1541070"/>
              <a:gd name="connsiteX5" fmla="*/ 385268 w 1787641"/>
              <a:gd name="connsiteY5" fmla="*/ 1541070 h 1541070"/>
              <a:gd name="connsiteX6" fmla="*/ 0 w 1787641"/>
              <a:gd name="connsiteY6" fmla="*/ 770535 h 15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641" h="1541070">
                <a:moveTo>
                  <a:pt x="385268" y="0"/>
                </a:moveTo>
                <a:lnTo>
                  <a:pt x="1402375" y="0"/>
                </a:lnTo>
                <a:lnTo>
                  <a:pt x="1787641" y="770533"/>
                </a:lnTo>
                <a:lnTo>
                  <a:pt x="1787641" y="770537"/>
                </a:lnTo>
                <a:lnTo>
                  <a:pt x="1402375" y="1541070"/>
                </a:lnTo>
                <a:lnTo>
                  <a:pt x="385268" y="1541070"/>
                </a:lnTo>
                <a:lnTo>
                  <a:pt x="0" y="770535"/>
                </a:lnTo>
                <a:close/>
              </a:path>
            </a:pathLst>
          </a:custGeom>
          <a:solidFill>
            <a:schemeClr val="tx1"/>
          </a:solidFill>
          <a:ln>
            <a:noFill/>
            <a:headEnd type="none" w="med" len="med"/>
            <a:tailEnd type="none" w="med" len="med"/>
          </a:ln>
          <a:effectLst>
            <a:outerShdw blurRad="190500" dist="38100" dir="2400000" algn="ctr" rotWithShape="0">
              <a:srgbClr val="000000">
                <a:alpha val="25000"/>
              </a:srgbClr>
            </a:outerShdw>
          </a:effectLst>
        </p:spPr>
      </p:pic>
    </p:spTree>
    <p:extLst>
      <p:ext uri="{BB962C8B-B14F-4D97-AF65-F5344CB8AC3E}">
        <p14:creationId xmlns:p14="http://schemas.microsoft.com/office/powerpoint/2010/main" val="74064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25057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D780-E08F-485F-A201-6EB9A48D22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D824F-D876-4D0A-A678-7D481843E70F}"/>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84332-C82F-4C3D-A866-67A750B17324}"/>
              </a:ext>
            </a:extLst>
          </p:cNvPr>
          <p:cNvSpPr>
            <a:spLocks noGrp="1"/>
          </p:cNvSpPr>
          <p:nvPr>
            <p:ph type="dt" sz="half" idx="10"/>
          </p:nvPr>
        </p:nvSpPr>
        <p:spPr/>
        <p:txBody>
          <a:bodyPr/>
          <a:lstStyle/>
          <a:p>
            <a:fld id="{2ECE301F-BDD2-4085-A28A-A4B47194E338}" type="datetimeFigureOut">
              <a:rPr lang="en-US" smtClean="0"/>
              <a:t>4/19/2022</a:t>
            </a:fld>
            <a:endParaRPr lang="en-US"/>
          </a:p>
        </p:txBody>
      </p:sp>
      <p:sp>
        <p:nvSpPr>
          <p:cNvPr id="5" name="Footer Placeholder 4">
            <a:extLst>
              <a:ext uri="{FF2B5EF4-FFF2-40B4-BE49-F238E27FC236}">
                <a16:creationId xmlns:a16="http://schemas.microsoft.com/office/drawing/2014/main" id="{527A0EB7-6CE9-472A-8414-726E82702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C004-E4A7-41DD-932A-2625B3B4D5CC}"/>
              </a:ext>
            </a:extLst>
          </p:cNvPr>
          <p:cNvSpPr>
            <a:spLocks noGrp="1"/>
          </p:cNvSpPr>
          <p:nvPr>
            <p:ph type="sldNum" sz="quarter" idx="12"/>
          </p:nvPr>
        </p:nvSpPr>
        <p:spPr/>
        <p:txBody>
          <a:bodyPr/>
          <a:lstStyle/>
          <a:p>
            <a:fld id="{C9A490CD-527C-4DE6-872B-A1294D0233B4}" type="slidenum">
              <a:rPr lang="en-US" smtClean="0"/>
              <a:t>‹#›</a:t>
            </a:fld>
            <a:endParaRPr lang="en-US"/>
          </a:p>
        </p:txBody>
      </p:sp>
    </p:spTree>
    <p:extLst>
      <p:ext uri="{BB962C8B-B14F-4D97-AF65-F5344CB8AC3E}">
        <p14:creationId xmlns:p14="http://schemas.microsoft.com/office/powerpoint/2010/main" val="3879940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6EE5-CB23-4743-9BA1-608AD5963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50331-1C7C-4C6C-A471-87F6A82C32DC}"/>
              </a:ext>
            </a:extLst>
          </p:cNvPr>
          <p:cNvSpPr>
            <a:spLocks noGrp="1"/>
          </p:cNvSpPr>
          <p:nvPr>
            <p:ph sz="half" idx="1"/>
          </p:nvPr>
        </p:nvSpPr>
        <p:spPr>
          <a:xfrm>
            <a:off x="855008" y="1861968"/>
            <a:ext cx="5285502"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A221A9-5A3F-4441-BAD5-F7F14379D613}"/>
              </a:ext>
            </a:extLst>
          </p:cNvPr>
          <p:cNvSpPr>
            <a:spLocks noGrp="1"/>
          </p:cNvSpPr>
          <p:nvPr>
            <p:ph sz="half" idx="2"/>
          </p:nvPr>
        </p:nvSpPr>
        <p:spPr>
          <a:xfrm>
            <a:off x="6295965" y="1861968"/>
            <a:ext cx="5285502"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13BC09-41A4-48CC-8DD6-A4426B95D713}"/>
              </a:ext>
            </a:extLst>
          </p:cNvPr>
          <p:cNvSpPr>
            <a:spLocks noGrp="1"/>
          </p:cNvSpPr>
          <p:nvPr>
            <p:ph type="dt" sz="half" idx="10"/>
          </p:nvPr>
        </p:nvSpPr>
        <p:spPr/>
        <p:txBody>
          <a:bodyPr/>
          <a:lstStyle/>
          <a:p>
            <a:fld id="{2ECE301F-BDD2-4085-A28A-A4B47194E338}" type="datetimeFigureOut">
              <a:rPr lang="en-US" smtClean="0"/>
              <a:t>4/19/2022</a:t>
            </a:fld>
            <a:endParaRPr lang="en-US"/>
          </a:p>
        </p:txBody>
      </p:sp>
      <p:sp>
        <p:nvSpPr>
          <p:cNvPr id="6" name="Footer Placeholder 5">
            <a:extLst>
              <a:ext uri="{FF2B5EF4-FFF2-40B4-BE49-F238E27FC236}">
                <a16:creationId xmlns:a16="http://schemas.microsoft.com/office/drawing/2014/main" id="{35E43650-A714-4134-9A00-7F9A7F9D3F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EDB03-025F-4B16-A10B-C453240CF4CB}"/>
              </a:ext>
            </a:extLst>
          </p:cNvPr>
          <p:cNvSpPr>
            <a:spLocks noGrp="1"/>
          </p:cNvSpPr>
          <p:nvPr>
            <p:ph type="sldNum" sz="quarter" idx="12"/>
          </p:nvPr>
        </p:nvSpPr>
        <p:spPr/>
        <p:txBody>
          <a:bodyPr/>
          <a:lstStyle/>
          <a:p>
            <a:fld id="{C9A490CD-527C-4DE6-872B-A1294D0233B4}" type="slidenum">
              <a:rPr lang="en-US" smtClean="0"/>
              <a:t>‹#›</a:t>
            </a:fld>
            <a:endParaRPr lang="en-US"/>
          </a:p>
        </p:txBody>
      </p:sp>
    </p:spTree>
    <p:extLst>
      <p:ext uri="{BB962C8B-B14F-4D97-AF65-F5344CB8AC3E}">
        <p14:creationId xmlns:p14="http://schemas.microsoft.com/office/powerpoint/2010/main" val="1128076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25F5-E502-4F4E-9447-1FC2EC5758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1BA1C-C370-41C4-81DC-6FC137CCF553}"/>
              </a:ext>
            </a:extLst>
          </p:cNvPr>
          <p:cNvSpPr>
            <a:spLocks noGrp="1"/>
          </p:cNvSpPr>
          <p:nvPr>
            <p:ph type="dt" sz="half" idx="10"/>
          </p:nvPr>
        </p:nvSpPr>
        <p:spPr/>
        <p:txBody>
          <a:bodyPr/>
          <a:lstStyle/>
          <a:p>
            <a:fld id="{A72C7CF2-7033-41DB-B5CB-FFA36AE25BD1}" type="datetimeFigureOut">
              <a:rPr lang="en-US" smtClean="0"/>
              <a:t>4/19/2022</a:t>
            </a:fld>
            <a:endParaRPr lang="en-US"/>
          </a:p>
        </p:txBody>
      </p:sp>
      <p:sp>
        <p:nvSpPr>
          <p:cNvPr id="4" name="Footer Placeholder 3">
            <a:extLst>
              <a:ext uri="{FF2B5EF4-FFF2-40B4-BE49-F238E27FC236}">
                <a16:creationId xmlns:a16="http://schemas.microsoft.com/office/drawing/2014/main" id="{8EFA4C80-A468-41E4-93A5-46F8FEB4EF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393DE-D492-46A6-AFCD-5D9CF54D7BF2}"/>
              </a:ext>
            </a:extLst>
          </p:cNvPr>
          <p:cNvSpPr>
            <a:spLocks noGrp="1"/>
          </p:cNvSpPr>
          <p:nvPr>
            <p:ph type="sldNum" sz="quarter" idx="12"/>
          </p:nvPr>
        </p:nvSpPr>
        <p:spPr/>
        <p:txBody>
          <a:bodyPr/>
          <a:lstStyle/>
          <a:p>
            <a:fld id="{B096E5E2-2E61-4887-95E2-D192DC0341A3}" type="slidenum">
              <a:rPr lang="en-US" smtClean="0"/>
              <a:t>‹#›</a:t>
            </a:fld>
            <a:endParaRPr lang="en-US"/>
          </a:p>
        </p:txBody>
      </p:sp>
    </p:spTree>
    <p:extLst>
      <p:ext uri="{BB962C8B-B14F-4D97-AF65-F5344CB8AC3E}">
        <p14:creationId xmlns:p14="http://schemas.microsoft.com/office/powerpoint/2010/main" val="25715879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1465289"/>
            <a:ext cx="3395158" cy="878930"/>
          </a:xfrm>
        </p:spPr>
        <p:txBody>
          <a:bodyPr/>
          <a:lstStyle>
            <a:lvl1pPr>
              <a:defRPr sz="2856">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73857" y="375028"/>
            <a:ext cx="3018525" cy="498598"/>
          </a:xfrm>
        </p:spPr>
        <p:txBody>
          <a:bodyPr wrap="square" lIns="91440" anchor="ctr" anchorCtr="0">
            <a:spAutoFit/>
          </a:bodyPr>
          <a:lstStyle>
            <a:lvl1pPr marL="0" indent="0">
              <a:buNone/>
              <a:defRPr sz="2040" b="0">
                <a:solidFill>
                  <a:schemeClr val="accent1"/>
                </a:solidFill>
                <a:latin typeface="+mn-lt"/>
              </a:defRPr>
            </a:lvl1pPr>
            <a:lvl2pPr marL="233149" indent="0">
              <a:buNone/>
              <a:defRPr/>
            </a:lvl2pPr>
            <a:lvl3pPr marL="466298" indent="0">
              <a:buNone/>
              <a:defRPr/>
            </a:lvl3pPr>
            <a:lvl4pPr marL="699447" indent="0">
              <a:buNone/>
              <a:defRPr/>
            </a:lvl4pPr>
            <a:lvl5pPr marL="932597" indent="0">
              <a:buNone/>
              <a:defRPr/>
            </a:lvl5pPr>
          </a:lstStyle>
          <a:p>
            <a:pPr lvl="0"/>
            <a:r>
              <a:rPr lang="en-US"/>
              <a:t>Section title</a:t>
            </a:r>
          </a:p>
        </p:txBody>
      </p:sp>
    </p:spTree>
    <p:extLst>
      <p:ext uri="{BB962C8B-B14F-4D97-AF65-F5344CB8AC3E}">
        <p14:creationId xmlns:p14="http://schemas.microsoft.com/office/powerpoint/2010/main" val="1184117251"/>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7796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no Logo">
    <p:bg>
      <p:bgPr>
        <a:solidFill>
          <a:srgbClr val="1B2C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2213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AE0-C12E-4F71-A7CF-FB22823FEB1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1FEB9B0-20DF-4241-B582-ECB0DD002D55}"/>
              </a:ext>
            </a:extLst>
          </p:cNvPr>
          <p:cNvSpPr>
            <a:spLocks noGrp="1"/>
          </p:cNvSpPr>
          <p:nvPr>
            <p:ph sz="quarter" idx="10"/>
          </p:nvPr>
        </p:nvSpPr>
        <p:spPr>
          <a:xfrm>
            <a:off x="1366717" y="1476622"/>
            <a:ext cx="1049328" cy="553998"/>
          </a:xfrm>
        </p:spPr>
        <p:txBody>
          <a:bodyPr/>
          <a:lstStyle/>
          <a:p>
            <a:pPr lvl="0"/>
            <a:endParaRPr lang="en-US" dirty="0"/>
          </a:p>
        </p:txBody>
      </p:sp>
      <p:sp>
        <p:nvSpPr>
          <p:cNvPr id="5" name="Content Placeholder 3">
            <a:extLst>
              <a:ext uri="{FF2B5EF4-FFF2-40B4-BE49-F238E27FC236}">
                <a16:creationId xmlns:a16="http://schemas.microsoft.com/office/drawing/2014/main" id="{8D8773F2-A40B-4392-87D2-664AEBCCBFD7}"/>
              </a:ext>
            </a:extLst>
          </p:cNvPr>
          <p:cNvSpPr>
            <a:spLocks noGrp="1"/>
          </p:cNvSpPr>
          <p:nvPr>
            <p:ph sz="quarter" idx="11"/>
          </p:nvPr>
        </p:nvSpPr>
        <p:spPr>
          <a:xfrm>
            <a:off x="3614350" y="1476622"/>
            <a:ext cx="1049328" cy="553998"/>
          </a:xfrm>
        </p:spPr>
        <p:txBody>
          <a:bodyPr/>
          <a:lstStyle/>
          <a:p>
            <a:pPr lvl="0"/>
            <a:endParaRPr lang="en-US" dirty="0"/>
          </a:p>
        </p:txBody>
      </p:sp>
      <p:sp>
        <p:nvSpPr>
          <p:cNvPr id="6" name="Content Placeholder 3">
            <a:extLst>
              <a:ext uri="{FF2B5EF4-FFF2-40B4-BE49-F238E27FC236}">
                <a16:creationId xmlns:a16="http://schemas.microsoft.com/office/drawing/2014/main" id="{493E72B9-C269-4FD5-82CA-5A411EFBF1F1}"/>
              </a:ext>
            </a:extLst>
          </p:cNvPr>
          <p:cNvSpPr>
            <a:spLocks noGrp="1"/>
          </p:cNvSpPr>
          <p:nvPr>
            <p:ph sz="quarter" idx="12"/>
          </p:nvPr>
        </p:nvSpPr>
        <p:spPr>
          <a:xfrm>
            <a:off x="5861984" y="1476622"/>
            <a:ext cx="1049328" cy="553998"/>
          </a:xfrm>
        </p:spPr>
        <p:txBody>
          <a:bodyPr/>
          <a:lstStyle/>
          <a:p>
            <a:pPr lvl="0"/>
            <a:endParaRPr lang="en-US" dirty="0"/>
          </a:p>
        </p:txBody>
      </p:sp>
      <p:sp>
        <p:nvSpPr>
          <p:cNvPr id="7" name="Content Placeholder 3">
            <a:extLst>
              <a:ext uri="{FF2B5EF4-FFF2-40B4-BE49-F238E27FC236}">
                <a16:creationId xmlns:a16="http://schemas.microsoft.com/office/drawing/2014/main" id="{0E4FA9ED-6565-42C4-883D-113FD02FE0BE}"/>
              </a:ext>
            </a:extLst>
          </p:cNvPr>
          <p:cNvSpPr>
            <a:spLocks noGrp="1"/>
          </p:cNvSpPr>
          <p:nvPr>
            <p:ph sz="quarter" idx="13"/>
          </p:nvPr>
        </p:nvSpPr>
        <p:spPr>
          <a:xfrm>
            <a:off x="8109618" y="1476622"/>
            <a:ext cx="1049328" cy="553998"/>
          </a:xfrm>
        </p:spPr>
        <p:txBody>
          <a:bodyPr/>
          <a:lstStyle/>
          <a:p>
            <a:pPr lvl="0"/>
            <a:endParaRPr lang="en-US" dirty="0"/>
          </a:p>
        </p:txBody>
      </p:sp>
      <p:sp>
        <p:nvSpPr>
          <p:cNvPr id="8" name="Content Placeholder 3">
            <a:extLst>
              <a:ext uri="{FF2B5EF4-FFF2-40B4-BE49-F238E27FC236}">
                <a16:creationId xmlns:a16="http://schemas.microsoft.com/office/drawing/2014/main" id="{CC60801F-0D4E-4AA5-BB1B-40AB7700682A}"/>
              </a:ext>
            </a:extLst>
          </p:cNvPr>
          <p:cNvSpPr>
            <a:spLocks noGrp="1"/>
          </p:cNvSpPr>
          <p:nvPr>
            <p:ph sz="quarter" idx="14"/>
          </p:nvPr>
        </p:nvSpPr>
        <p:spPr>
          <a:xfrm>
            <a:off x="10357252" y="1476622"/>
            <a:ext cx="1049328" cy="553998"/>
          </a:xfrm>
        </p:spPr>
        <p:txBody>
          <a:bodyPr/>
          <a:lstStyle/>
          <a:p>
            <a:pPr lvl="0"/>
            <a:endParaRPr lang="en-US" dirty="0"/>
          </a:p>
        </p:txBody>
      </p:sp>
      <p:sp>
        <p:nvSpPr>
          <p:cNvPr id="9" name="Content Placeholder 3">
            <a:extLst>
              <a:ext uri="{FF2B5EF4-FFF2-40B4-BE49-F238E27FC236}">
                <a16:creationId xmlns:a16="http://schemas.microsoft.com/office/drawing/2014/main" id="{7539ABF9-8805-4F96-A1D9-A4EF46E623F9}"/>
              </a:ext>
            </a:extLst>
          </p:cNvPr>
          <p:cNvSpPr>
            <a:spLocks noGrp="1"/>
          </p:cNvSpPr>
          <p:nvPr>
            <p:ph sz="quarter" idx="15"/>
          </p:nvPr>
        </p:nvSpPr>
        <p:spPr>
          <a:xfrm>
            <a:off x="1457399" y="2694187"/>
            <a:ext cx="1049328" cy="553998"/>
          </a:xfrm>
        </p:spPr>
        <p:txBody>
          <a:bodyPr/>
          <a:lstStyle/>
          <a:p>
            <a:pPr lvl="0"/>
            <a:endParaRPr lang="en-US" dirty="0"/>
          </a:p>
        </p:txBody>
      </p:sp>
      <p:sp>
        <p:nvSpPr>
          <p:cNvPr id="10" name="Content Placeholder 3">
            <a:extLst>
              <a:ext uri="{FF2B5EF4-FFF2-40B4-BE49-F238E27FC236}">
                <a16:creationId xmlns:a16="http://schemas.microsoft.com/office/drawing/2014/main" id="{39D7C11F-8A53-46F6-819F-68F30050C4E3}"/>
              </a:ext>
            </a:extLst>
          </p:cNvPr>
          <p:cNvSpPr>
            <a:spLocks noGrp="1"/>
          </p:cNvSpPr>
          <p:nvPr>
            <p:ph sz="quarter" idx="16"/>
          </p:nvPr>
        </p:nvSpPr>
        <p:spPr>
          <a:xfrm>
            <a:off x="3705033" y="2694187"/>
            <a:ext cx="1049328" cy="553998"/>
          </a:xfrm>
        </p:spPr>
        <p:txBody>
          <a:bodyPr/>
          <a:lstStyle/>
          <a:p>
            <a:pPr lvl="0"/>
            <a:endParaRPr lang="en-US" dirty="0"/>
          </a:p>
        </p:txBody>
      </p:sp>
      <p:sp>
        <p:nvSpPr>
          <p:cNvPr id="11" name="Content Placeholder 3">
            <a:extLst>
              <a:ext uri="{FF2B5EF4-FFF2-40B4-BE49-F238E27FC236}">
                <a16:creationId xmlns:a16="http://schemas.microsoft.com/office/drawing/2014/main" id="{C41A2546-69A3-4065-AD55-E041FB42E2E0}"/>
              </a:ext>
            </a:extLst>
          </p:cNvPr>
          <p:cNvSpPr>
            <a:spLocks noGrp="1"/>
          </p:cNvSpPr>
          <p:nvPr>
            <p:ph sz="quarter" idx="17"/>
          </p:nvPr>
        </p:nvSpPr>
        <p:spPr>
          <a:xfrm>
            <a:off x="5952667" y="2694187"/>
            <a:ext cx="1049328" cy="553998"/>
          </a:xfrm>
        </p:spPr>
        <p:txBody>
          <a:bodyPr/>
          <a:lstStyle/>
          <a:p>
            <a:pPr lvl="0"/>
            <a:endParaRPr lang="en-US" dirty="0"/>
          </a:p>
        </p:txBody>
      </p:sp>
      <p:sp>
        <p:nvSpPr>
          <p:cNvPr id="12" name="Content Placeholder 3">
            <a:extLst>
              <a:ext uri="{FF2B5EF4-FFF2-40B4-BE49-F238E27FC236}">
                <a16:creationId xmlns:a16="http://schemas.microsoft.com/office/drawing/2014/main" id="{15FD9751-248E-4EDF-BF69-37E60B97A4B0}"/>
              </a:ext>
            </a:extLst>
          </p:cNvPr>
          <p:cNvSpPr>
            <a:spLocks noGrp="1"/>
          </p:cNvSpPr>
          <p:nvPr>
            <p:ph sz="quarter" idx="18"/>
          </p:nvPr>
        </p:nvSpPr>
        <p:spPr>
          <a:xfrm>
            <a:off x="8200300" y="2694187"/>
            <a:ext cx="1049328" cy="553998"/>
          </a:xfrm>
        </p:spPr>
        <p:txBody>
          <a:bodyPr/>
          <a:lstStyle/>
          <a:p>
            <a:pPr lvl="0"/>
            <a:endParaRPr lang="en-US" dirty="0"/>
          </a:p>
        </p:txBody>
      </p:sp>
      <p:sp>
        <p:nvSpPr>
          <p:cNvPr id="13" name="Content Placeholder 3">
            <a:extLst>
              <a:ext uri="{FF2B5EF4-FFF2-40B4-BE49-F238E27FC236}">
                <a16:creationId xmlns:a16="http://schemas.microsoft.com/office/drawing/2014/main" id="{B6F45161-B668-46AF-B9C3-13336248DB94}"/>
              </a:ext>
            </a:extLst>
          </p:cNvPr>
          <p:cNvSpPr>
            <a:spLocks noGrp="1"/>
          </p:cNvSpPr>
          <p:nvPr>
            <p:ph sz="quarter" idx="19"/>
          </p:nvPr>
        </p:nvSpPr>
        <p:spPr>
          <a:xfrm>
            <a:off x="10447934" y="2694187"/>
            <a:ext cx="1049328" cy="553998"/>
          </a:xfrm>
        </p:spPr>
        <p:txBody>
          <a:bodyPr/>
          <a:lstStyle/>
          <a:p>
            <a:pPr lvl="0"/>
            <a:endParaRPr lang="en-US" dirty="0"/>
          </a:p>
        </p:txBody>
      </p:sp>
    </p:spTree>
    <p:extLst>
      <p:ext uri="{BB962C8B-B14F-4D97-AF65-F5344CB8AC3E}">
        <p14:creationId xmlns:p14="http://schemas.microsoft.com/office/powerpoint/2010/main" val="6284808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15151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a:xfrm>
            <a:off x="1" y="77719"/>
            <a:ext cx="12436475" cy="658903"/>
          </a:xfrm>
        </p:spPr>
        <p:txBody>
          <a:bodyPr/>
          <a:lstStyle>
            <a:lvl1pPr algn="l" defTabSz="932426" rtl="0" eaLnBrk="1" latinLnBrk="0" hangingPunct="1">
              <a:lnSpc>
                <a:spcPct val="90000"/>
              </a:lnSpc>
              <a:spcBef>
                <a:spcPct val="0"/>
              </a:spcBef>
              <a:buNone/>
              <a:defRPr lang="en-US" sz="3672" b="0" kern="1200" cap="none" spc="-101" baseline="0" dirty="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92CB49E1-4A8D-4E6D-AAB2-5AC8B16781A6}"/>
              </a:ext>
            </a:extLst>
          </p:cNvPr>
          <p:cNvSpPr>
            <a:spLocks noGrp="1"/>
          </p:cNvSpPr>
          <p:nvPr>
            <p:ph type="ftr" sz="quarter" idx="11"/>
          </p:nvPr>
        </p:nvSpPr>
        <p:spPr>
          <a:xfrm>
            <a:off x="466368" y="6791536"/>
            <a:ext cx="1288979" cy="156966"/>
          </a:xfrm>
          <a:prstGeom prst="rect">
            <a:avLst/>
          </a:prstGeom>
        </p:spPr>
        <p:txBody>
          <a:bodyPr/>
          <a:lstStyle>
            <a:lvl1pPr algn="l">
              <a:defRPr/>
            </a:lvl1pPr>
          </a:lstStyle>
          <a:p>
            <a:r>
              <a:rPr lang="en-IN"/>
              <a:t>Microsoft Confidential</a:t>
            </a:r>
          </a:p>
        </p:txBody>
      </p:sp>
      <p:sp>
        <p:nvSpPr>
          <p:cNvPr id="3" name="Slide Number Placeholder 2">
            <a:extLst>
              <a:ext uri="{FF2B5EF4-FFF2-40B4-BE49-F238E27FC236}">
                <a16:creationId xmlns:a16="http://schemas.microsoft.com/office/drawing/2014/main" id="{01CF8BC7-06AE-4B29-B1E5-4BC01F1DD555}"/>
              </a:ext>
            </a:extLst>
          </p:cNvPr>
          <p:cNvSpPr>
            <a:spLocks noGrp="1"/>
          </p:cNvSpPr>
          <p:nvPr>
            <p:ph type="sldNum" sz="quarter" idx="12"/>
          </p:nvPr>
        </p:nvSpPr>
        <p:spPr>
          <a:xfrm>
            <a:off x="12106813" y="6791536"/>
            <a:ext cx="160322" cy="156966"/>
          </a:xfrm>
          <a:prstGeom prst="rect">
            <a:avLst/>
          </a:prstGeom>
        </p:spPr>
        <p:txBody>
          <a:bodyPr/>
          <a:lstStyle/>
          <a:p>
            <a:fld id="{FE0CDD28-ECB8-48A8-A396-B720C5432FDB}" type="slidenum">
              <a:rPr lang="en-IN" smtClean="0"/>
              <a:pPr/>
              <a:t>‹#›</a:t>
            </a:fld>
            <a:endParaRPr lang="en-IN"/>
          </a:p>
        </p:txBody>
      </p:sp>
    </p:spTree>
    <p:extLst>
      <p:ext uri="{BB962C8B-B14F-4D97-AF65-F5344CB8AC3E}">
        <p14:creationId xmlns:p14="http://schemas.microsoft.com/office/powerpoint/2010/main" val="15446638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 id="2147484612" r:id="rId34"/>
    <p:sldLayoutId id="2147484613" r:id="rId35"/>
    <p:sldLayoutId id="2147484614" r:id="rId36"/>
    <p:sldLayoutId id="2147484615" r:id="rId37"/>
    <p:sldLayoutId id="2147484620" r:id="rId38"/>
    <p:sldLayoutId id="2147484621" r:id="rId39"/>
    <p:sldLayoutId id="2147484622" r:id="rId40"/>
    <p:sldLayoutId id="2147484624" r:id="rId41"/>
    <p:sldLayoutId id="2147484625" r:id="rId4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customXml" Target="../ink/ink1.xml"/><Relationship Id="rId26" Type="http://schemas.openxmlformats.org/officeDocument/2006/relationships/image" Target="../media/image76.svg"/><Relationship Id="rId3" Type="http://schemas.openxmlformats.org/officeDocument/2006/relationships/image" Target="../media/image60.png"/><Relationship Id="rId21" Type="http://schemas.openxmlformats.org/officeDocument/2006/relationships/image" Target="../media/image81.png"/><Relationship Id="rId7" Type="http://schemas.openxmlformats.org/officeDocument/2006/relationships/image" Target="../media/image64.png"/><Relationship Id="rId12" Type="http://schemas.openxmlformats.org/officeDocument/2006/relationships/image" Target="../media/image69.svg"/><Relationship Id="rId17" Type="http://schemas.openxmlformats.org/officeDocument/2006/relationships/image" Target="../media/image74.svg"/><Relationship Id="rId25" Type="http://schemas.openxmlformats.org/officeDocument/2006/relationships/image" Target="../media/image75.png"/><Relationship Id="rId2" Type="http://schemas.openxmlformats.org/officeDocument/2006/relationships/notesSlide" Target="../notesSlides/notesSlide9.xml"/><Relationship Id="rId16" Type="http://schemas.openxmlformats.org/officeDocument/2006/relationships/image" Target="../media/image73.png"/><Relationship Id="rId20" Type="http://schemas.openxmlformats.org/officeDocument/2006/relationships/customXml" Target="../ink/ink2.xml"/><Relationship Id="rId29" Type="http://schemas.openxmlformats.org/officeDocument/2006/relationships/image" Target="../media/image59.png"/><Relationship Id="rId1" Type="http://schemas.openxmlformats.org/officeDocument/2006/relationships/slideLayout" Target="../slideLayouts/slideLayout35.xml"/><Relationship Id="rId6" Type="http://schemas.openxmlformats.org/officeDocument/2006/relationships/image" Target="../media/image63.svg"/><Relationship Id="rId11" Type="http://schemas.openxmlformats.org/officeDocument/2006/relationships/image" Target="../media/image68.png"/><Relationship Id="rId24" Type="http://schemas.openxmlformats.org/officeDocument/2006/relationships/image" Target="../media/image57.png"/><Relationship Id="rId5" Type="http://schemas.openxmlformats.org/officeDocument/2006/relationships/image" Target="../media/image62.png"/><Relationship Id="rId15" Type="http://schemas.openxmlformats.org/officeDocument/2006/relationships/image" Target="../media/image72.sv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67.emf"/><Relationship Id="rId19" Type="http://schemas.openxmlformats.org/officeDocument/2006/relationships/image" Target="../media/image80.png"/><Relationship Id="rId4" Type="http://schemas.openxmlformats.org/officeDocument/2006/relationships/image" Target="../media/image61.svg"/><Relationship Id="rId9" Type="http://schemas.openxmlformats.org/officeDocument/2006/relationships/image" Target="../media/image66.svg"/><Relationship Id="rId14" Type="http://schemas.openxmlformats.org/officeDocument/2006/relationships/image" Target="../media/image71.svg"/><Relationship Id="rId22" Type="http://schemas.openxmlformats.org/officeDocument/2006/relationships/image" Target="../media/image56.png"/><Relationship Id="rId27" Type="http://schemas.openxmlformats.org/officeDocument/2006/relationships/image" Target="../media/image77.png"/><Relationship Id="rId30"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sv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17.xml"/><Relationship Id="rId16" Type="http://schemas.openxmlformats.org/officeDocument/2006/relationships/diagramColors" Target="../diagrams/colors10.xml"/><Relationship Id="rId1" Type="http://schemas.openxmlformats.org/officeDocument/2006/relationships/slideLayout" Target="../slideLayouts/slideLayout30.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microsoft-my.sharepoint.com/:v:/g/personal/sansu_microsoft_com1/ESntj3GLcXlJiVSbpK-K-zQBffAK2MY08VH4XXUBaD6baA?email=Sandy.Su%40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2.xml"/><Relationship Id="rId1" Type="http://schemas.openxmlformats.org/officeDocument/2006/relationships/tags" Target="../tags/tag1.xml"/><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10.sv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notesSlide" Target="../notesSlides/notesSlide23.xml"/><Relationship Id="rId1" Type="http://schemas.openxmlformats.org/officeDocument/2006/relationships/slideLayout" Target="../slideLayouts/slideLayout34.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37.xml"/><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79.png"/><Relationship Id="rId7"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37.png"/><Relationship Id="rId5" Type="http://schemas.openxmlformats.org/officeDocument/2006/relationships/image" Target="../media/image82.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1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hyperlink" Target="https://www.nytimes.com/2020/07/20/world/covid-19-treatment-synairgen-interferon-beta.html" TargetMode="External"/><Relationship Id="rId3" Type="http://schemas.openxmlformats.org/officeDocument/2006/relationships/hyperlink" Target="https://www.nytimes.com/2020/06/24/health/coronavirus-dexamethasone.html" TargetMode="External"/><Relationship Id="rId7" Type="http://schemas.openxmlformats.org/officeDocument/2006/relationships/hyperlink" Target="https://www.nytimes.com/2020/08/14/health/covid-19-antibody-treatments.html"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hyperlink" Target="https://www.nytimes.com/2020/09/02/health/coronavirus-steroids.html" TargetMode="External"/><Relationship Id="rId5" Type="http://schemas.openxmlformats.org/officeDocument/2006/relationships/hyperlink" Target="https://www.nytimes.com/by/roni-caryn-rabin" TargetMode="External"/><Relationship Id="rId4" Type="http://schemas.openxmlformats.org/officeDocument/2006/relationships/image" Target="../media/image49.png"/><Relationship Id="rId9" Type="http://schemas.openxmlformats.org/officeDocument/2006/relationships/hyperlink" Target="https://www.nytimes.com/interactive/2020/science/coronavirus-drugs-treatment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hyperlink" Target="https://microsoft-my.sharepoint.com/:v:/g/personal/sansu_microsoft_com1/ESntj3GLcXlJiVSbpK-K-zQBffAK2MY08VH4XXUBaD6baA?email=Sandy.Su%40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A2731F-390B-41C8-A63D-8DDA04D0A8C7}"/>
              </a:ext>
            </a:extLst>
          </p:cNvPr>
          <p:cNvSpPr>
            <a:spLocks noGrp="1"/>
          </p:cNvSpPr>
          <p:nvPr>
            <p:ph type="body" sz="quarter" idx="15"/>
          </p:nvPr>
        </p:nvSpPr>
        <p:spPr>
          <a:xfrm>
            <a:off x="452156" y="4436714"/>
            <a:ext cx="5780140" cy="749692"/>
          </a:xfrm>
        </p:spPr>
        <p:txBody>
          <a:bodyPr/>
          <a:lstStyle/>
          <a:p>
            <a:r>
              <a:rPr lang="en-US" sz="1836" dirty="0"/>
              <a:t>Sandy Su</a:t>
            </a:r>
          </a:p>
          <a:p>
            <a:r>
              <a:rPr lang="en-US" sz="1836" dirty="0"/>
              <a:t>October 2021</a:t>
            </a:r>
          </a:p>
        </p:txBody>
      </p:sp>
      <p:sp>
        <p:nvSpPr>
          <p:cNvPr id="5" name="Title 4">
            <a:extLst>
              <a:ext uri="{FF2B5EF4-FFF2-40B4-BE49-F238E27FC236}">
                <a16:creationId xmlns:a16="http://schemas.microsoft.com/office/drawing/2014/main" id="{10935E29-B6E5-4A8C-A7ED-DC2A2B412D40}"/>
              </a:ext>
            </a:extLst>
          </p:cNvPr>
          <p:cNvSpPr>
            <a:spLocks noGrp="1"/>
          </p:cNvSpPr>
          <p:nvPr>
            <p:ph type="title"/>
          </p:nvPr>
        </p:nvSpPr>
        <p:spPr/>
        <p:txBody>
          <a:bodyPr/>
          <a:lstStyle/>
          <a:p>
            <a:r>
              <a:rPr lang="en-US" dirty="0"/>
              <a:t>COVID-19 Drug Therapy Prediction</a:t>
            </a:r>
            <a:br>
              <a:rPr lang="en-US" dirty="0"/>
            </a:br>
            <a:r>
              <a:rPr lang="en-US" sz="2000" i="1" dirty="0"/>
              <a:t>using open-source State Drug Utilization and FDA Adverse Events Data</a:t>
            </a:r>
          </a:p>
        </p:txBody>
      </p:sp>
    </p:spTree>
    <p:extLst>
      <p:ext uri="{BB962C8B-B14F-4D97-AF65-F5344CB8AC3E}">
        <p14:creationId xmlns:p14="http://schemas.microsoft.com/office/powerpoint/2010/main" val="12030402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dirty="0"/>
              <a:t>Problem Statement</a:t>
            </a:r>
          </a:p>
        </p:txBody>
      </p:sp>
      <p:graphicFrame>
        <p:nvGraphicFramePr>
          <p:cNvPr id="5" name="Content Placeholder 2">
            <a:extLst>
              <a:ext uri="{FF2B5EF4-FFF2-40B4-BE49-F238E27FC236}">
                <a16:creationId xmlns:a16="http://schemas.microsoft.com/office/drawing/2014/main" id="{FDE8D929-C2D3-4844-B0A1-8E00C02C52D6}"/>
              </a:ext>
            </a:extLst>
          </p:cNvPr>
          <p:cNvGraphicFramePr>
            <a:graphicFrameLocks noGrp="1"/>
          </p:cNvGraphicFramePr>
          <p:nvPr>
            <p:ph type="tbl" sz="quarter" idx="10"/>
          </p:nvPr>
        </p:nvGraphicFramePr>
        <p:xfrm>
          <a:off x="465138" y="2201862"/>
          <a:ext cx="11533187" cy="415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400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dirty="0"/>
              <a:t>Data Sources </a:t>
            </a:r>
          </a:p>
        </p:txBody>
      </p:sp>
      <p:graphicFrame>
        <p:nvGraphicFramePr>
          <p:cNvPr id="5" name="Content Placeholder 2">
            <a:extLst>
              <a:ext uri="{FF2B5EF4-FFF2-40B4-BE49-F238E27FC236}">
                <a16:creationId xmlns:a16="http://schemas.microsoft.com/office/drawing/2014/main" id="{3CBE6F41-D3B0-46E4-950E-1755BBD5C454}"/>
              </a:ext>
            </a:extLst>
          </p:cNvPr>
          <p:cNvGraphicFramePr>
            <a:graphicFrameLocks noGrp="1"/>
          </p:cNvGraphicFramePr>
          <p:nvPr>
            <p:ph type="tbl" sz="quarter" idx="10"/>
            <p:extLst>
              <p:ext uri="{D42A27DB-BD31-4B8C-83A1-F6EECF244321}">
                <p14:modId xmlns:p14="http://schemas.microsoft.com/office/powerpoint/2010/main" val="2082121575"/>
              </p:ext>
            </p:extLst>
          </p:nvPr>
        </p:nvGraphicFramePr>
        <p:xfrm>
          <a:off x="465138" y="2201862"/>
          <a:ext cx="11533187" cy="415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04534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5G circle">
            <a:extLst>
              <a:ext uri="{FF2B5EF4-FFF2-40B4-BE49-F238E27FC236}">
                <a16:creationId xmlns:a16="http://schemas.microsoft.com/office/drawing/2014/main" id="{397C8E4A-75E9-436B-9E1A-9BB398A5A8CC}"/>
              </a:ext>
              <a:ext uri="{C183D7F6-B498-43B3-948B-1728B52AA6E4}">
                <adec:decorative xmlns:adec="http://schemas.microsoft.com/office/drawing/2017/decorative" val="1"/>
              </a:ext>
            </a:extLst>
          </p:cNvPr>
          <p:cNvSpPr/>
          <p:nvPr/>
        </p:nvSpPr>
        <p:spPr bwMode="auto">
          <a:xfrm>
            <a:off x="2541410" y="2428736"/>
            <a:ext cx="7281499" cy="3433057"/>
          </a:xfrm>
          <a:prstGeom prst="ellipse">
            <a:avLst/>
          </a:prstGeom>
          <a:ln w="95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2320" tIns="31159" rIns="62320" bIns="31159" numCol="1" anchor="t" anchorCtr="0" compatLnSpc="1">
            <a:prstTxWarp prst="textNoShape">
              <a:avLst/>
            </a:prstTxWarp>
          </a:bodyPr>
          <a:lstStyle/>
          <a:p>
            <a:pPr algn="ctr" defTabSz="623137">
              <a:defRPr/>
            </a:pPr>
            <a:endParaRPr lang="en-US" sz="1227" kern="0" err="1">
              <a:solidFill>
                <a:srgbClr val="353535"/>
              </a:solidFill>
              <a:latin typeface="Segoe UI Semilight"/>
            </a:endParaRPr>
          </a:p>
        </p:txBody>
      </p:sp>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a:lstStyle/>
          <a:p>
            <a:r>
              <a:rPr lang="en-US" dirty="0"/>
              <a:t>Data Personas</a:t>
            </a:r>
          </a:p>
        </p:txBody>
      </p:sp>
      <p:sp>
        <p:nvSpPr>
          <p:cNvPr id="25" name="TextBox 24">
            <a:extLst>
              <a:ext uri="{FF2B5EF4-FFF2-40B4-BE49-F238E27FC236}">
                <a16:creationId xmlns:a16="http://schemas.microsoft.com/office/drawing/2014/main" id="{70CEE96B-371F-42F8-8AB2-8AC30B5A10B5}"/>
              </a:ext>
            </a:extLst>
          </p:cNvPr>
          <p:cNvSpPr txBox="1"/>
          <p:nvPr/>
        </p:nvSpPr>
        <p:spPr>
          <a:xfrm>
            <a:off x="9228970" y="2953395"/>
            <a:ext cx="369345" cy="634440"/>
          </a:xfrm>
          <a:prstGeom prst="rect">
            <a:avLst/>
          </a:prstGeom>
          <a:noFill/>
        </p:spPr>
        <p:txBody>
          <a:bodyPr wrap="none" lIns="182854" tIns="146283" rIns="182854" bIns="146283"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A82A7ABF-1B30-4EBA-B725-B0FAEB1C0D5A}"/>
              </a:ext>
            </a:extLst>
          </p:cNvPr>
          <p:cNvSpPr txBox="1"/>
          <p:nvPr/>
        </p:nvSpPr>
        <p:spPr>
          <a:xfrm>
            <a:off x="4385905" y="424444"/>
            <a:ext cx="369345" cy="634440"/>
          </a:xfrm>
          <a:prstGeom prst="rect">
            <a:avLst/>
          </a:prstGeom>
          <a:noFill/>
        </p:spPr>
        <p:txBody>
          <a:bodyPr wrap="none" lIns="182854" tIns="146283" rIns="182854" bIns="146283"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D77EAC60-3C63-4073-85E0-DC7756B9DCA5}"/>
              </a:ext>
            </a:extLst>
          </p:cNvPr>
          <p:cNvSpPr txBox="1"/>
          <p:nvPr/>
        </p:nvSpPr>
        <p:spPr>
          <a:xfrm>
            <a:off x="7425911" y="4473488"/>
            <a:ext cx="369345" cy="634440"/>
          </a:xfrm>
          <a:prstGeom prst="rect">
            <a:avLst/>
          </a:prstGeom>
          <a:noFill/>
        </p:spPr>
        <p:txBody>
          <a:bodyPr wrap="none" lIns="182854" tIns="146283" rIns="182854" bIns="146283"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3" name="Text Placeholder 20">
            <a:extLst>
              <a:ext uri="{FF2B5EF4-FFF2-40B4-BE49-F238E27FC236}">
                <a16:creationId xmlns:a16="http://schemas.microsoft.com/office/drawing/2014/main" id="{6D6916DB-A8A6-460F-A59F-901D636ABECF}"/>
              </a:ext>
            </a:extLst>
          </p:cNvPr>
          <p:cNvSpPr txBox="1">
            <a:spLocks/>
          </p:cNvSpPr>
          <p:nvPr/>
        </p:nvSpPr>
        <p:spPr>
          <a:xfrm>
            <a:off x="8064176" y="3508579"/>
            <a:ext cx="2651384" cy="439465"/>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Angela</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Architect</a:t>
            </a:r>
            <a:endParaRPr lang="en-US" sz="1199" b="1" dirty="0">
              <a:solidFill>
                <a:srgbClr val="000000"/>
              </a:solidFill>
              <a:latin typeface="Segoe UI"/>
              <a:cs typeface="Segoe UI"/>
            </a:endParaRPr>
          </a:p>
        </p:txBody>
      </p:sp>
      <p:sp>
        <p:nvSpPr>
          <p:cNvPr id="38" name="Thought Bubble: Cloud 37">
            <a:extLst>
              <a:ext uri="{FF2B5EF4-FFF2-40B4-BE49-F238E27FC236}">
                <a16:creationId xmlns:a16="http://schemas.microsoft.com/office/drawing/2014/main" id="{83AF53C7-3323-4031-BB7E-D6B6B5A32992}"/>
              </a:ext>
            </a:extLst>
          </p:cNvPr>
          <p:cNvSpPr/>
          <p:nvPr/>
        </p:nvSpPr>
        <p:spPr>
          <a:xfrm>
            <a:off x="9572335" y="2334258"/>
            <a:ext cx="2251124" cy="1333631"/>
          </a:xfrm>
          <a:prstGeom prst="cloudCallout">
            <a:avLst>
              <a:gd name="adj1" fmla="val -65830"/>
              <a:gd name="adj2" fmla="val -609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2"/>
                </a:solidFill>
              </a:rPr>
              <a:t>“I need to restrict user access to patient PHI information”</a:t>
            </a:r>
          </a:p>
        </p:txBody>
      </p:sp>
      <p:grpSp>
        <p:nvGrpSpPr>
          <p:cNvPr id="49" name="Group 48">
            <a:extLst>
              <a:ext uri="{FF2B5EF4-FFF2-40B4-BE49-F238E27FC236}">
                <a16:creationId xmlns:a16="http://schemas.microsoft.com/office/drawing/2014/main" id="{4F1EA530-4255-44DD-8D66-DBD12C3F6541}"/>
              </a:ext>
            </a:extLst>
          </p:cNvPr>
          <p:cNvGrpSpPr/>
          <p:nvPr/>
        </p:nvGrpSpPr>
        <p:grpSpPr>
          <a:xfrm>
            <a:off x="1621101" y="5202620"/>
            <a:ext cx="5384273" cy="1591450"/>
            <a:chOff x="1203594" y="4891069"/>
            <a:chExt cx="5279178" cy="1560387"/>
          </a:xfrm>
        </p:grpSpPr>
        <p:grpSp>
          <p:nvGrpSpPr>
            <p:cNvPr id="34" name="Group 33">
              <a:extLst>
                <a:ext uri="{FF2B5EF4-FFF2-40B4-BE49-F238E27FC236}">
                  <a16:creationId xmlns:a16="http://schemas.microsoft.com/office/drawing/2014/main" id="{93FD6A63-A559-45D4-954F-10E314259747}"/>
                </a:ext>
              </a:extLst>
            </p:cNvPr>
            <p:cNvGrpSpPr/>
            <p:nvPr/>
          </p:nvGrpSpPr>
          <p:grpSpPr>
            <a:xfrm>
              <a:off x="3854901" y="4891069"/>
              <a:ext cx="2627871" cy="1433724"/>
              <a:chOff x="3444789" y="4437696"/>
              <a:chExt cx="2627871" cy="1433724"/>
            </a:xfrm>
          </p:grpSpPr>
          <p:sp>
            <p:nvSpPr>
              <p:cNvPr id="10" name="Text Placeholder 20">
                <a:extLst>
                  <a:ext uri="{FF2B5EF4-FFF2-40B4-BE49-F238E27FC236}">
                    <a16:creationId xmlns:a16="http://schemas.microsoft.com/office/drawing/2014/main" id="{28962F86-6C4B-4F43-A4C5-44347F73F854}"/>
                  </a:ext>
                </a:extLst>
              </p:cNvPr>
              <p:cNvSpPr txBox="1">
                <a:spLocks/>
              </p:cNvSpPr>
              <p:nvPr/>
            </p:nvSpPr>
            <p:spPr>
              <a:xfrm>
                <a:off x="3473028" y="5440533"/>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Daisy</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Scientist Pro</a:t>
                </a:r>
                <a:endParaRPr lang="en-US" sz="1199" dirty="0">
                  <a:solidFill>
                    <a:srgbClr val="000000"/>
                  </a:solidFill>
                  <a:latin typeface="Segoe UI"/>
                </a:endParaRPr>
              </a:p>
            </p:txBody>
          </p:sp>
          <p:grpSp>
            <p:nvGrpSpPr>
              <p:cNvPr id="11" name="Group 10">
                <a:extLst>
                  <a:ext uri="{FF2B5EF4-FFF2-40B4-BE49-F238E27FC236}">
                    <a16:creationId xmlns:a16="http://schemas.microsoft.com/office/drawing/2014/main" id="{DE311A9C-FB01-4436-A9FE-D6453263D7A9}"/>
                  </a:ext>
                </a:extLst>
              </p:cNvPr>
              <p:cNvGrpSpPr/>
              <p:nvPr/>
            </p:nvGrpSpPr>
            <p:grpSpPr>
              <a:xfrm>
                <a:off x="3444789" y="4437696"/>
                <a:ext cx="907528" cy="907528"/>
                <a:chOff x="6367337" y="1342893"/>
                <a:chExt cx="925726" cy="925726"/>
              </a:xfrm>
            </p:grpSpPr>
            <p:sp>
              <p:nvSpPr>
                <p:cNvPr id="12" name="Oval 11">
                  <a:extLst>
                    <a:ext uri="{FF2B5EF4-FFF2-40B4-BE49-F238E27FC236}">
                      <a16:creationId xmlns:a16="http://schemas.microsoft.com/office/drawing/2014/main" id="{32B92C06-4B79-4BC4-A2C5-A015BA8290D8}"/>
                    </a:ext>
                  </a:extLst>
                </p:cNvPr>
                <p:cNvSpPr/>
                <p:nvPr/>
              </p:nvSpPr>
              <p:spPr bwMode="auto">
                <a:xfrm>
                  <a:off x="6367337" y="1342893"/>
                  <a:ext cx="925726" cy="925726"/>
                </a:xfrm>
                <a:prstGeom prst="ellips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7E26EC1-FED2-45A6-9864-691483F1EF42}"/>
                    </a:ext>
                  </a:extLst>
                </p:cNvPr>
                <p:cNvPicPr>
                  <a:picLocks noChangeAspect="1"/>
                </p:cNvPicPr>
                <p:nvPr/>
              </p:nvPicPr>
              <p:blipFill>
                <a:blip r:embed="rId2"/>
                <a:stretch>
                  <a:fillRect/>
                </a:stretch>
              </p:blipFill>
              <p:spPr>
                <a:xfrm>
                  <a:off x="6373000" y="1348556"/>
                  <a:ext cx="914400" cy="914400"/>
                </a:xfrm>
                <a:prstGeom prst="rect">
                  <a:avLst/>
                </a:prstGeom>
              </p:spPr>
            </p:pic>
          </p:grpSp>
        </p:grpSp>
        <p:sp>
          <p:nvSpPr>
            <p:cNvPr id="40" name="Thought Bubble: Cloud 39">
              <a:extLst>
                <a:ext uri="{FF2B5EF4-FFF2-40B4-BE49-F238E27FC236}">
                  <a16:creationId xmlns:a16="http://schemas.microsoft.com/office/drawing/2014/main" id="{3263B502-DD92-495D-9E9C-91362578CA6F}"/>
                </a:ext>
              </a:extLst>
            </p:cNvPr>
            <p:cNvSpPr/>
            <p:nvPr/>
          </p:nvSpPr>
          <p:spPr>
            <a:xfrm>
              <a:off x="1203594" y="5143856"/>
              <a:ext cx="2207185" cy="1307600"/>
            </a:xfrm>
            <a:prstGeom prst="cloudCallout">
              <a:avLst>
                <a:gd name="adj1" fmla="val 63411"/>
                <a:gd name="adj2" fmla="val -28509"/>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2"/>
                  </a:solidFill>
                </a:rPr>
                <a:t>“I want to develop a risk prediction model for doctors  prescribing drugs to treat COVID”</a:t>
              </a:r>
            </a:p>
          </p:txBody>
        </p:sp>
      </p:grpSp>
      <p:grpSp>
        <p:nvGrpSpPr>
          <p:cNvPr id="50" name="Group 49">
            <a:extLst>
              <a:ext uri="{FF2B5EF4-FFF2-40B4-BE49-F238E27FC236}">
                <a16:creationId xmlns:a16="http://schemas.microsoft.com/office/drawing/2014/main" id="{E2911C0A-785A-4772-87EF-6DAF24305510}"/>
              </a:ext>
            </a:extLst>
          </p:cNvPr>
          <p:cNvGrpSpPr/>
          <p:nvPr/>
        </p:nvGrpSpPr>
        <p:grpSpPr>
          <a:xfrm>
            <a:off x="792257" y="1759481"/>
            <a:ext cx="5204174" cy="2182485"/>
            <a:chOff x="859056" y="2044521"/>
            <a:chExt cx="5102595" cy="2139885"/>
          </a:xfrm>
        </p:grpSpPr>
        <p:grpSp>
          <p:nvGrpSpPr>
            <p:cNvPr id="35" name="Group 34">
              <a:extLst>
                <a:ext uri="{FF2B5EF4-FFF2-40B4-BE49-F238E27FC236}">
                  <a16:creationId xmlns:a16="http://schemas.microsoft.com/office/drawing/2014/main" id="{058A24CD-E4D5-44F7-A51A-424D5E2CEEE3}"/>
                </a:ext>
              </a:extLst>
            </p:cNvPr>
            <p:cNvGrpSpPr/>
            <p:nvPr/>
          </p:nvGrpSpPr>
          <p:grpSpPr>
            <a:xfrm>
              <a:off x="3361484" y="2740379"/>
              <a:ext cx="2600167" cy="1444027"/>
              <a:chOff x="1803042" y="1830165"/>
              <a:chExt cx="2600167" cy="1444027"/>
            </a:xfrm>
          </p:grpSpPr>
          <p:sp>
            <p:nvSpPr>
              <p:cNvPr id="14" name="Text Placeholder 20">
                <a:extLst>
                  <a:ext uri="{FF2B5EF4-FFF2-40B4-BE49-F238E27FC236}">
                    <a16:creationId xmlns:a16="http://schemas.microsoft.com/office/drawing/2014/main" id="{F7033CB1-2595-4F29-9889-D993FA91648E}"/>
                  </a:ext>
                </a:extLst>
              </p:cNvPr>
              <p:cNvSpPr txBox="1">
                <a:spLocks/>
              </p:cNvSpPr>
              <p:nvPr/>
            </p:nvSpPr>
            <p:spPr>
              <a:xfrm>
                <a:off x="1803577" y="2843305"/>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Roger</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Engineer</a:t>
                </a:r>
                <a:endParaRPr lang="en-US" sz="1199" b="1" dirty="0">
                  <a:solidFill>
                    <a:srgbClr val="000000"/>
                  </a:solidFill>
                  <a:latin typeface="Segoe UI"/>
                  <a:cs typeface="Segoe UI"/>
                </a:endParaRPr>
              </a:p>
            </p:txBody>
          </p:sp>
          <p:grpSp>
            <p:nvGrpSpPr>
              <p:cNvPr id="15" name="Group 14">
                <a:extLst>
                  <a:ext uri="{FF2B5EF4-FFF2-40B4-BE49-F238E27FC236}">
                    <a16:creationId xmlns:a16="http://schemas.microsoft.com/office/drawing/2014/main" id="{A3665976-D05E-4068-BFAB-52EE4D030412}"/>
                  </a:ext>
                </a:extLst>
              </p:cNvPr>
              <p:cNvGrpSpPr/>
              <p:nvPr/>
            </p:nvGrpSpPr>
            <p:grpSpPr>
              <a:xfrm>
                <a:off x="1803042" y="1830165"/>
                <a:ext cx="907528" cy="907528"/>
                <a:chOff x="465130" y="1342885"/>
                <a:chExt cx="925726" cy="925726"/>
              </a:xfrm>
            </p:grpSpPr>
            <p:sp>
              <p:nvSpPr>
                <p:cNvPr id="16" name="Oval 15">
                  <a:extLst>
                    <a:ext uri="{FF2B5EF4-FFF2-40B4-BE49-F238E27FC236}">
                      <a16:creationId xmlns:a16="http://schemas.microsoft.com/office/drawing/2014/main" id="{336B3F26-9E99-4C0C-848D-D2A58300BA71}"/>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339205BE-89D9-4FAB-9A45-1D8511CD9E46}"/>
                    </a:ext>
                  </a:extLst>
                </p:cNvPr>
                <p:cNvPicPr>
                  <a:picLocks noChangeAspect="1"/>
                </p:cNvPicPr>
                <p:nvPr/>
              </p:nvPicPr>
              <p:blipFill>
                <a:blip r:embed="rId3"/>
                <a:stretch>
                  <a:fillRect/>
                </a:stretch>
              </p:blipFill>
              <p:spPr>
                <a:xfrm>
                  <a:off x="470793" y="1348548"/>
                  <a:ext cx="914400" cy="914400"/>
                </a:xfrm>
                <a:prstGeom prst="rect">
                  <a:avLst/>
                </a:prstGeom>
              </p:spPr>
            </p:pic>
          </p:grpSp>
        </p:grpSp>
        <p:sp>
          <p:nvSpPr>
            <p:cNvPr id="42" name="Thought Bubble: Cloud 41">
              <a:extLst>
                <a:ext uri="{FF2B5EF4-FFF2-40B4-BE49-F238E27FC236}">
                  <a16:creationId xmlns:a16="http://schemas.microsoft.com/office/drawing/2014/main" id="{8152F9CE-4570-44BA-AF3C-D7AC1F88960D}"/>
                </a:ext>
              </a:extLst>
            </p:cNvPr>
            <p:cNvSpPr/>
            <p:nvPr/>
          </p:nvSpPr>
          <p:spPr>
            <a:xfrm>
              <a:off x="859056" y="2044521"/>
              <a:ext cx="2207185" cy="1307600"/>
            </a:xfrm>
            <a:prstGeom prst="cloudCallout">
              <a:avLst>
                <a:gd name="adj1" fmla="val 56673"/>
                <a:gd name="adj2" fmla="val 31048"/>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2"/>
                  </a:solidFill>
                </a:rPr>
                <a:t>“I need to easily amass millions of records of COVID data in one place”</a:t>
              </a:r>
            </a:p>
          </p:txBody>
        </p:sp>
      </p:grpSp>
      <p:grpSp>
        <p:nvGrpSpPr>
          <p:cNvPr id="52" name="Group 51">
            <a:extLst>
              <a:ext uri="{FF2B5EF4-FFF2-40B4-BE49-F238E27FC236}">
                <a16:creationId xmlns:a16="http://schemas.microsoft.com/office/drawing/2014/main" id="{FC046D22-A444-42C3-9F2D-7BBD619DBAAE}"/>
              </a:ext>
            </a:extLst>
          </p:cNvPr>
          <p:cNvGrpSpPr/>
          <p:nvPr/>
        </p:nvGrpSpPr>
        <p:grpSpPr>
          <a:xfrm>
            <a:off x="6853452" y="5195193"/>
            <a:ext cx="3821851" cy="1459736"/>
            <a:chOff x="7506331" y="4888163"/>
            <a:chExt cx="3747253" cy="1431244"/>
          </a:xfrm>
        </p:grpSpPr>
        <p:grpSp>
          <p:nvGrpSpPr>
            <p:cNvPr id="4" name="Group 3">
              <a:extLst>
                <a:ext uri="{FF2B5EF4-FFF2-40B4-BE49-F238E27FC236}">
                  <a16:creationId xmlns:a16="http://schemas.microsoft.com/office/drawing/2014/main" id="{3BF575C6-2E0F-437A-B3D2-F9CCBF12B30B}"/>
                </a:ext>
              </a:extLst>
            </p:cNvPr>
            <p:cNvGrpSpPr/>
            <p:nvPr/>
          </p:nvGrpSpPr>
          <p:grpSpPr>
            <a:xfrm>
              <a:off x="7506331" y="4888163"/>
              <a:ext cx="2613538" cy="1431244"/>
              <a:chOff x="7100892" y="4437696"/>
              <a:chExt cx="2613538" cy="1431244"/>
            </a:xfrm>
          </p:grpSpPr>
          <p:grpSp>
            <p:nvGrpSpPr>
              <p:cNvPr id="6" name="Group 5">
                <a:extLst>
                  <a:ext uri="{FF2B5EF4-FFF2-40B4-BE49-F238E27FC236}">
                    <a16:creationId xmlns:a16="http://schemas.microsoft.com/office/drawing/2014/main" id="{B9B68CF7-AF90-425F-AD97-F4E240E9A04C}"/>
                  </a:ext>
                </a:extLst>
              </p:cNvPr>
              <p:cNvGrpSpPr/>
              <p:nvPr/>
            </p:nvGrpSpPr>
            <p:grpSpPr>
              <a:xfrm>
                <a:off x="7100892" y="4437696"/>
                <a:ext cx="907528" cy="907528"/>
                <a:chOff x="9343812" y="1343578"/>
                <a:chExt cx="925726" cy="925726"/>
              </a:xfrm>
            </p:grpSpPr>
            <p:sp>
              <p:nvSpPr>
                <p:cNvPr id="7" name="Oval 6">
                  <a:extLst>
                    <a:ext uri="{FF2B5EF4-FFF2-40B4-BE49-F238E27FC236}">
                      <a16:creationId xmlns:a16="http://schemas.microsoft.com/office/drawing/2014/main" id="{E4F7038D-510E-4269-A5C4-ADC0F3BBFF5C}"/>
                    </a:ext>
                  </a:extLst>
                </p:cNvPr>
                <p:cNvSpPr/>
                <p:nvPr/>
              </p:nvSpPr>
              <p:spPr bwMode="auto">
                <a:xfrm>
                  <a:off x="9343812" y="1343578"/>
                  <a:ext cx="925726" cy="925726"/>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DBC9F45-6A66-42F3-9CA5-162A3C379D46}"/>
                    </a:ext>
                  </a:extLst>
                </p:cNvPr>
                <p:cNvPicPr>
                  <a:picLocks noChangeAspect="1"/>
                </p:cNvPicPr>
                <p:nvPr/>
              </p:nvPicPr>
              <p:blipFill>
                <a:blip r:embed="rId4"/>
                <a:stretch>
                  <a:fillRect/>
                </a:stretch>
              </p:blipFill>
              <p:spPr>
                <a:xfrm>
                  <a:off x="9349475" y="1349241"/>
                  <a:ext cx="914400" cy="914400"/>
                </a:xfrm>
                <a:prstGeom prst="rect">
                  <a:avLst/>
                </a:prstGeom>
              </p:spPr>
            </p:pic>
          </p:grpSp>
          <p:sp>
            <p:nvSpPr>
              <p:cNvPr id="9" name="Text Placeholder 20">
                <a:extLst>
                  <a:ext uri="{FF2B5EF4-FFF2-40B4-BE49-F238E27FC236}">
                    <a16:creationId xmlns:a16="http://schemas.microsoft.com/office/drawing/2014/main" id="{05AC3533-EA52-4C60-B920-B2AEF3C3C28F}"/>
                  </a:ext>
                </a:extLst>
              </p:cNvPr>
              <p:cNvSpPr txBox="1">
                <a:spLocks/>
              </p:cNvSpPr>
              <p:nvPr/>
            </p:nvSpPr>
            <p:spPr>
              <a:xfrm>
                <a:off x="7114798" y="5407275"/>
                <a:ext cx="2599632" cy="461665"/>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ts val="1199"/>
                  </a:lnSpc>
                  <a:defRPr/>
                </a:pPr>
                <a:endParaRPr lang="en-US" sz="1800" dirty="0">
                  <a:solidFill>
                    <a:srgbClr val="000000"/>
                  </a:solidFill>
                  <a:latin typeface="Segoe UI"/>
                </a:endParaRPr>
              </a:p>
              <a:p>
                <a:pPr defTabSz="932563">
                  <a:lnSpc>
                    <a:spcPts val="1199"/>
                  </a:lnSpc>
                  <a:defRPr/>
                </a:pPr>
                <a:r>
                  <a:rPr lang="en-US" sz="1800" dirty="0">
                    <a:solidFill>
                      <a:srgbClr val="000000"/>
                    </a:solidFill>
                    <a:latin typeface="Segoe UI"/>
                  </a:rPr>
                  <a:t>Chen </a:t>
                </a:r>
              </a:p>
              <a:p>
                <a:pPr defTabSz="932563">
                  <a:lnSpc>
                    <a:spcPts val="1199"/>
                  </a:lnSpc>
                  <a:defRPr/>
                </a:pPr>
                <a:r>
                  <a:rPr lang="en-US" sz="1199" b="1" dirty="0">
                    <a:solidFill>
                      <a:srgbClr val="000000"/>
                    </a:solidFill>
                    <a:latin typeface="Segoe UI"/>
                  </a:rPr>
                  <a:t>Data Scientist Emerging</a:t>
                </a:r>
                <a:endParaRPr lang="en-US" sz="1199" b="1" dirty="0">
                  <a:solidFill>
                    <a:srgbClr val="000000"/>
                  </a:solidFill>
                  <a:latin typeface="Segoe UI"/>
                  <a:cs typeface="Segoe UI"/>
                </a:endParaRPr>
              </a:p>
            </p:txBody>
          </p:sp>
        </p:grpSp>
        <p:sp>
          <p:nvSpPr>
            <p:cNvPr id="44" name="Thought Bubble: Cloud 43">
              <a:extLst>
                <a:ext uri="{FF2B5EF4-FFF2-40B4-BE49-F238E27FC236}">
                  <a16:creationId xmlns:a16="http://schemas.microsoft.com/office/drawing/2014/main" id="{C9555E75-E2A3-457A-8D4C-B1C069AA5919}"/>
                </a:ext>
              </a:extLst>
            </p:cNvPr>
            <p:cNvSpPr/>
            <p:nvPr/>
          </p:nvSpPr>
          <p:spPr>
            <a:xfrm>
              <a:off x="9046399" y="5007116"/>
              <a:ext cx="2207185" cy="1307600"/>
            </a:xfrm>
            <a:prstGeom prst="cloudCallout">
              <a:avLst>
                <a:gd name="adj1" fmla="val -69596"/>
                <a:gd name="adj2" fmla="val -87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2"/>
                  </a:solidFill>
                </a:rPr>
                <a:t>“I want to identify the factors that caused a drug-related adverse event”</a:t>
              </a:r>
            </a:p>
          </p:txBody>
        </p:sp>
      </p:grpSp>
      <p:grpSp>
        <p:nvGrpSpPr>
          <p:cNvPr id="51" name="Group 50">
            <a:extLst>
              <a:ext uri="{FF2B5EF4-FFF2-40B4-BE49-F238E27FC236}">
                <a16:creationId xmlns:a16="http://schemas.microsoft.com/office/drawing/2014/main" id="{E0E203DE-05FA-4756-BC20-D99E77618B28}"/>
              </a:ext>
            </a:extLst>
          </p:cNvPr>
          <p:cNvGrpSpPr/>
          <p:nvPr/>
        </p:nvGrpSpPr>
        <p:grpSpPr>
          <a:xfrm>
            <a:off x="5768172" y="491072"/>
            <a:ext cx="2827523" cy="2881816"/>
            <a:chOff x="5610969" y="-74147"/>
            <a:chExt cx="2772333" cy="2825566"/>
          </a:xfrm>
        </p:grpSpPr>
        <p:grpSp>
          <p:nvGrpSpPr>
            <p:cNvPr id="27" name="Group 26">
              <a:extLst>
                <a:ext uri="{FF2B5EF4-FFF2-40B4-BE49-F238E27FC236}">
                  <a16:creationId xmlns:a16="http://schemas.microsoft.com/office/drawing/2014/main" id="{94AA1A3F-ED61-4121-B2DF-EF6692D22F9D}"/>
                </a:ext>
              </a:extLst>
            </p:cNvPr>
            <p:cNvGrpSpPr/>
            <p:nvPr/>
          </p:nvGrpSpPr>
          <p:grpSpPr>
            <a:xfrm>
              <a:off x="5610969" y="1323983"/>
              <a:ext cx="2599632" cy="1427436"/>
              <a:chOff x="5175652" y="1830165"/>
              <a:chExt cx="2599632" cy="1427436"/>
            </a:xfrm>
          </p:grpSpPr>
          <p:grpSp>
            <p:nvGrpSpPr>
              <p:cNvPr id="20" name="Group 19">
                <a:extLst>
                  <a:ext uri="{FF2B5EF4-FFF2-40B4-BE49-F238E27FC236}">
                    <a16:creationId xmlns:a16="http://schemas.microsoft.com/office/drawing/2014/main" id="{11F45708-C109-4179-BC99-1CF867393CAF}"/>
                  </a:ext>
                </a:extLst>
              </p:cNvPr>
              <p:cNvGrpSpPr/>
              <p:nvPr/>
            </p:nvGrpSpPr>
            <p:grpSpPr>
              <a:xfrm>
                <a:off x="5203888" y="1830165"/>
                <a:ext cx="907528" cy="907528"/>
                <a:chOff x="6367337" y="3978578"/>
                <a:chExt cx="925726" cy="925726"/>
              </a:xfrm>
            </p:grpSpPr>
            <p:sp>
              <p:nvSpPr>
                <p:cNvPr id="21" name="Oval 20">
                  <a:extLst>
                    <a:ext uri="{FF2B5EF4-FFF2-40B4-BE49-F238E27FC236}">
                      <a16:creationId xmlns:a16="http://schemas.microsoft.com/office/drawing/2014/main" id="{16A330CF-A7E1-4642-8803-A2A57867AE37}"/>
                    </a:ext>
                  </a:extLst>
                </p:cNvPr>
                <p:cNvSpPr/>
                <p:nvPr/>
              </p:nvSpPr>
              <p:spPr bwMode="auto">
                <a:xfrm>
                  <a:off x="6367337" y="3978578"/>
                  <a:ext cx="925726" cy="9257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005A0953-3960-41FC-9CD0-47114D491762}"/>
                    </a:ext>
                  </a:extLst>
                </p:cNvPr>
                <p:cNvPicPr>
                  <a:picLocks noChangeAspect="1"/>
                </p:cNvPicPr>
                <p:nvPr/>
              </p:nvPicPr>
              <p:blipFill>
                <a:blip r:embed="rId5"/>
                <a:stretch>
                  <a:fillRect/>
                </a:stretch>
              </p:blipFill>
              <p:spPr>
                <a:xfrm>
                  <a:off x="6372998" y="3984240"/>
                  <a:ext cx="914400" cy="914400"/>
                </a:xfrm>
                <a:prstGeom prst="rect">
                  <a:avLst/>
                </a:prstGeom>
              </p:spPr>
            </p:pic>
          </p:grpSp>
          <p:sp>
            <p:nvSpPr>
              <p:cNvPr id="24" name="Text Placeholder 20">
                <a:extLst>
                  <a:ext uri="{FF2B5EF4-FFF2-40B4-BE49-F238E27FC236}">
                    <a16:creationId xmlns:a16="http://schemas.microsoft.com/office/drawing/2014/main" id="{2AE47F0E-B1C3-489D-9C36-52446770C3E0}"/>
                  </a:ext>
                </a:extLst>
              </p:cNvPr>
              <p:cNvSpPr txBox="1">
                <a:spLocks/>
              </p:cNvSpPr>
              <p:nvPr/>
            </p:nvSpPr>
            <p:spPr>
              <a:xfrm>
                <a:off x="5175652" y="2826714"/>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Anna</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Analyst</a:t>
                </a:r>
                <a:endParaRPr lang="en-US" sz="1199" b="1" dirty="0">
                  <a:solidFill>
                    <a:srgbClr val="000000"/>
                  </a:solidFill>
                  <a:latin typeface="Segoe UI"/>
                  <a:cs typeface="Segoe UI"/>
                </a:endParaRPr>
              </a:p>
            </p:txBody>
          </p:sp>
        </p:grpSp>
        <p:sp>
          <p:nvSpPr>
            <p:cNvPr id="46" name="Thought Bubble: Cloud 45">
              <a:extLst>
                <a:ext uri="{FF2B5EF4-FFF2-40B4-BE49-F238E27FC236}">
                  <a16:creationId xmlns:a16="http://schemas.microsoft.com/office/drawing/2014/main" id="{44D51AF1-B45F-4206-9F29-082D763A863B}"/>
                </a:ext>
              </a:extLst>
            </p:cNvPr>
            <p:cNvSpPr/>
            <p:nvPr/>
          </p:nvSpPr>
          <p:spPr>
            <a:xfrm>
              <a:off x="6176117" y="-74147"/>
              <a:ext cx="2207185" cy="1307600"/>
            </a:xfrm>
            <a:prstGeom prst="cloudCallout">
              <a:avLst>
                <a:gd name="adj1" fmla="val -40258"/>
                <a:gd name="adj2" fmla="val 5279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chemeClr val="tx2"/>
                  </a:solidFill>
                </a:rPr>
                <a:t>“I want to visualize which states had the highest concentration of COVID-related Rx”</a:t>
              </a:r>
            </a:p>
          </p:txBody>
        </p:sp>
      </p:grpSp>
      <p:grpSp>
        <p:nvGrpSpPr>
          <p:cNvPr id="47" name="Group 46">
            <a:extLst>
              <a:ext uri="{FF2B5EF4-FFF2-40B4-BE49-F238E27FC236}">
                <a16:creationId xmlns:a16="http://schemas.microsoft.com/office/drawing/2014/main" id="{02936804-722B-4D2F-9FEB-6D9E40369465}"/>
              </a:ext>
            </a:extLst>
          </p:cNvPr>
          <p:cNvGrpSpPr/>
          <p:nvPr/>
        </p:nvGrpSpPr>
        <p:grpSpPr>
          <a:xfrm>
            <a:off x="8064175" y="2490598"/>
            <a:ext cx="925595" cy="925595"/>
            <a:chOff x="1203348" y="5625252"/>
            <a:chExt cx="907528" cy="907528"/>
          </a:xfrm>
        </p:grpSpPr>
        <p:sp>
          <p:nvSpPr>
            <p:cNvPr id="53" name="Oval 52">
              <a:extLst>
                <a:ext uri="{FF2B5EF4-FFF2-40B4-BE49-F238E27FC236}">
                  <a16:creationId xmlns:a16="http://schemas.microsoft.com/office/drawing/2014/main" id="{85572271-559E-4B31-86F6-D5ACAFFAA979}"/>
                </a:ext>
              </a:extLst>
            </p:cNvPr>
            <p:cNvSpPr/>
            <p:nvPr/>
          </p:nvSpPr>
          <p:spPr bwMode="auto">
            <a:xfrm>
              <a:off x="1203348" y="5625252"/>
              <a:ext cx="907528" cy="907528"/>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922E9EB8-60D5-4108-8916-1FE8FB9BE393}"/>
                </a:ext>
              </a:extLst>
            </p:cNvPr>
            <p:cNvPicPr>
              <a:picLocks noChangeAspect="1"/>
            </p:cNvPicPr>
            <p:nvPr/>
          </p:nvPicPr>
          <p:blipFill>
            <a:blip r:embed="rId6"/>
            <a:stretch>
              <a:fillRect/>
            </a:stretch>
          </p:blipFill>
          <p:spPr>
            <a:xfrm>
              <a:off x="1204861" y="5632974"/>
              <a:ext cx="896425" cy="896425"/>
            </a:xfrm>
            <a:prstGeom prst="rect">
              <a:avLst/>
            </a:prstGeom>
          </p:spPr>
        </p:pic>
      </p:grpSp>
    </p:spTree>
    <p:extLst>
      <p:ext uri="{BB962C8B-B14F-4D97-AF65-F5344CB8AC3E}">
        <p14:creationId xmlns:p14="http://schemas.microsoft.com/office/powerpoint/2010/main" val="399969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152">
            <a:extLst>
              <a:ext uri="{FF2B5EF4-FFF2-40B4-BE49-F238E27FC236}">
                <a16:creationId xmlns:a16="http://schemas.microsoft.com/office/drawing/2014/main" id="{F25EA89D-DA52-4FB0-87BC-263FCB2DB350}"/>
              </a:ext>
            </a:extLst>
          </p:cNvPr>
          <p:cNvCxnSpPr>
            <a:cxnSpLocks/>
            <a:stCxn id="37" idx="0"/>
            <a:endCxn id="27" idx="0"/>
          </p:cNvCxnSpPr>
          <p:nvPr/>
        </p:nvCxnSpPr>
        <p:spPr>
          <a:xfrm rot="16200000" flipH="1">
            <a:off x="3659835" y="3629031"/>
            <a:ext cx="2119931" cy="1999472"/>
          </a:xfrm>
          <a:prstGeom prst="bentConnector3">
            <a:avLst>
              <a:gd name="adj1" fmla="val 5891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35DF9F19-8344-4DBF-8518-D68B4C702979}"/>
              </a:ext>
            </a:extLst>
          </p:cNvPr>
          <p:cNvCxnSpPr>
            <a:cxnSpLocks/>
            <a:stCxn id="36" idx="0"/>
            <a:endCxn id="16" idx="1"/>
          </p:cNvCxnSpPr>
          <p:nvPr/>
        </p:nvCxnSpPr>
        <p:spPr>
          <a:xfrm rot="5400000" flipH="1" flipV="1">
            <a:off x="3583803" y="761233"/>
            <a:ext cx="2440863" cy="21593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グラフィックス 103">
            <a:extLst>
              <a:ext uri="{FF2B5EF4-FFF2-40B4-BE49-F238E27FC236}">
                <a16:creationId xmlns:a16="http://schemas.microsoft.com/office/drawing/2014/main" id="{BF5D090C-6E13-4EBE-800E-57C8B6E0413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1039" t="29793" r="29693" b="28682"/>
          <a:stretch/>
        </p:blipFill>
        <p:spPr>
          <a:xfrm>
            <a:off x="1191948" y="3034019"/>
            <a:ext cx="661929" cy="543418"/>
          </a:xfrm>
          <a:prstGeom prst="rect">
            <a:avLst/>
          </a:prstGeom>
        </p:spPr>
      </p:pic>
      <p:pic>
        <p:nvPicPr>
          <p:cNvPr id="16" name="グラフィックス 6">
            <a:extLst>
              <a:ext uri="{FF2B5EF4-FFF2-40B4-BE49-F238E27FC236}">
                <a16:creationId xmlns:a16="http://schemas.microsoft.com/office/drawing/2014/main" id="{33DA3ED4-C55C-42FC-B49B-4F02D06BF8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3920" y="368684"/>
            <a:ext cx="503606" cy="503606"/>
          </a:xfrm>
          <a:prstGeom prst="rect">
            <a:avLst/>
          </a:prstGeom>
        </p:spPr>
      </p:pic>
      <p:cxnSp>
        <p:nvCxnSpPr>
          <p:cNvPr id="17" name="Straight Arrow Connector 16">
            <a:extLst>
              <a:ext uri="{FF2B5EF4-FFF2-40B4-BE49-F238E27FC236}">
                <a16:creationId xmlns:a16="http://schemas.microsoft.com/office/drawing/2014/main" id="{DFD87FEF-ADBA-4030-B2BC-28D721E81313}"/>
              </a:ext>
            </a:extLst>
          </p:cNvPr>
          <p:cNvCxnSpPr>
            <a:cxnSpLocks/>
            <a:endCxn id="41" idx="1"/>
          </p:cNvCxnSpPr>
          <p:nvPr/>
        </p:nvCxnSpPr>
        <p:spPr>
          <a:xfrm flipV="1">
            <a:off x="1721109" y="3315230"/>
            <a:ext cx="505016" cy="7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12F46FA-32EA-4C8D-8074-5FE63E733870}"/>
              </a:ext>
            </a:extLst>
          </p:cNvPr>
          <p:cNvPicPr>
            <a:picLocks noChangeAspect="1"/>
          </p:cNvPicPr>
          <p:nvPr/>
        </p:nvPicPr>
        <p:blipFill>
          <a:blip r:embed="rId7"/>
          <a:stretch>
            <a:fillRect/>
          </a:stretch>
        </p:blipFill>
        <p:spPr>
          <a:xfrm>
            <a:off x="5669307" y="1379065"/>
            <a:ext cx="943251" cy="1063849"/>
          </a:xfrm>
          <a:prstGeom prst="rect">
            <a:avLst/>
          </a:prstGeom>
        </p:spPr>
      </p:pic>
      <p:sp>
        <p:nvSpPr>
          <p:cNvPr id="19" name="Flowchart: Decision 18">
            <a:extLst>
              <a:ext uri="{FF2B5EF4-FFF2-40B4-BE49-F238E27FC236}">
                <a16:creationId xmlns:a16="http://schemas.microsoft.com/office/drawing/2014/main" id="{B85BDF2B-B1A0-4DBB-9A7B-20D41A10AFBB}"/>
              </a:ext>
            </a:extLst>
          </p:cNvPr>
          <p:cNvSpPr/>
          <p:nvPr/>
        </p:nvSpPr>
        <p:spPr>
          <a:xfrm>
            <a:off x="7153608" y="1414804"/>
            <a:ext cx="1380744" cy="992166"/>
          </a:xfrm>
          <a:prstGeom prst="flowChartDecisi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t>Best model?</a:t>
            </a:r>
          </a:p>
        </p:txBody>
      </p:sp>
      <p:cxnSp>
        <p:nvCxnSpPr>
          <p:cNvPr id="20" name="Straight Arrow Connector 102">
            <a:extLst>
              <a:ext uri="{FF2B5EF4-FFF2-40B4-BE49-F238E27FC236}">
                <a16:creationId xmlns:a16="http://schemas.microsoft.com/office/drawing/2014/main" id="{FCC0775C-D46F-41EF-A8FE-8DA6891329AD}"/>
              </a:ext>
            </a:extLst>
          </p:cNvPr>
          <p:cNvCxnSpPr>
            <a:cxnSpLocks/>
            <a:stCxn id="19" idx="2"/>
            <a:endCxn id="52" idx="0"/>
          </p:cNvCxnSpPr>
          <p:nvPr/>
        </p:nvCxnSpPr>
        <p:spPr>
          <a:xfrm rot="16200000" flipH="1">
            <a:off x="7609298" y="2641651"/>
            <a:ext cx="1670476" cy="12011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390293-7F9E-4C7F-A49C-A679092F400E}"/>
              </a:ext>
            </a:extLst>
          </p:cNvPr>
          <p:cNvSpPr txBox="1"/>
          <p:nvPr/>
        </p:nvSpPr>
        <p:spPr>
          <a:xfrm>
            <a:off x="8278183" y="3275602"/>
            <a:ext cx="400881" cy="286306"/>
          </a:xfrm>
          <a:prstGeom prst="rect">
            <a:avLst/>
          </a:prstGeom>
          <a:noFill/>
        </p:spPr>
        <p:txBody>
          <a:bodyPr wrap="none" rtlCol="0">
            <a:spAutoFit/>
          </a:bodyPr>
          <a:lstStyle/>
          <a:p>
            <a:r>
              <a:rPr lang="en-US" sz="1224" dirty="0"/>
              <a:t>No</a:t>
            </a:r>
          </a:p>
        </p:txBody>
      </p:sp>
      <p:cxnSp>
        <p:nvCxnSpPr>
          <p:cNvPr id="23" name="Straight Arrow Connector 22">
            <a:extLst>
              <a:ext uri="{FF2B5EF4-FFF2-40B4-BE49-F238E27FC236}">
                <a16:creationId xmlns:a16="http://schemas.microsoft.com/office/drawing/2014/main" id="{E361F7C4-2914-441D-AD6A-21116FE69DD4}"/>
              </a:ext>
            </a:extLst>
          </p:cNvPr>
          <p:cNvCxnSpPr>
            <a:cxnSpLocks/>
            <a:stCxn id="16" idx="3"/>
            <a:endCxn id="19" idx="0"/>
          </p:cNvCxnSpPr>
          <p:nvPr/>
        </p:nvCxnSpPr>
        <p:spPr>
          <a:xfrm>
            <a:off x="6387526" y="620487"/>
            <a:ext cx="1456454" cy="7943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131">
            <a:extLst>
              <a:ext uri="{FF2B5EF4-FFF2-40B4-BE49-F238E27FC236}">
                <a16:creationId xmlns:a16="http://schemas.microsoft.com/office/drawing/2014/main" id="{F9C4F0D6-DEB6-46ED-B0F3-2F4ACC67B7FE}"/>
              </a:ext>
            </a:extLst>
          </p:cNvPr>
          <p:cNvCxnSpPr>
            <a:cxnSpLocks/>
            <a:endCxn id="32" idx="3"/>
          </p:cNvCxnSpPr>
          <p:nvPr/>
        </p:nvCxnSpPr>
        <p:spPr>
          <a:xfrm flipH="1">
            <a:off x="8399499" y="4231769"/>
            <a:ext cx="55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グラフィックス 21">
            <a:extLst>
              <a:ext uri="{FF2B5EF4-FFF2-40B4-BE49-F238E27FC236}">
                <a16:creationId xmlns:a16="http://schemas.microsoft.com/office/drawing/2014/main" id="{3900AACF-3A16-43D5-83A6-868629DD8F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7395" y="1663325"/>
            <a:ext cx="503606" cy="503606"/>
          </a:xfrm>
          <a:prstGeom prst="rect">
            <a:avLst/>
          </a:prstGeom>
        </p:spPr>
      </p:pic>
      <p:cxnSp>
        <p:nvCxnSpPr>
          <p:cNvPr id="29" name="Straight Arrow Connector 28">
            <a:extLst>
              <a:ext uri="{FF2B5EF4-FFF2-40B4-BE49-F238E27FC236}">
                <a16:creationId xmlns:a16="http://schemas.microsoft.com/office/drawing/2014/main" id="{562571D3-F7C0-49A0-B1EE-FC8DA8023D16}"/>
              </a:ext>
            </a:extLst>
          </p:cNvPr>
          <p:cNvCxnSpPr>
            <a:cxnSpLocks/>
            <a:stCxn id="57" idx="3"/>
            <a:endCxn id="28" idx="1"/>
          </p:cNvCxnSpPr>
          <p:nvPr/>
        </p:nvCxnSpPr>
        <p:spPr>
          <a:xfrm>
            <a:off x="9691152" y="1912946"/>
            <a:ext cx="556243" cy="2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236E32-FCC0-40CF-AD24-9B57B6B30FD9}"/>
              </a:ext>
            </a:extLst>
          </p:cNvPr>
          <p:cNvCxnSpPr>
            <a:cxnSpLocks/>
          </p:cNvCxnSpPr>
          <p:nvPr/>
        </p:nvCxnSpPr>
        <p:spPr>
          <a:xfrm>
            <a:off x="10841800" y="1913123"/>
            <a:ext cx="466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69E5F47-1EB1-4444-8518-7D07AB954782}"/>
              </a:ext>
            </a:extLst>
          </p:cNvPr>
          <p:cNvPicPr>
            <a:picLocks noChangeAspect="1"/>
          </p:cNvPicPr>
          <p:nvPr/>
        </p:nvPicPr>
        <p:blipFill>
          <a:blip r:embed="rId10"/>
          <a:stretch>
            <a:fillRect/>
          </a:stretch>
        </p:blipFill>
        <p:spPr>
          <a:xfrm>
            <a:off x="11315808" y="1676919"/>
            <a:ext cx="504692" cy="503606"/>
          </a:xfrm>
          <a:prstGeom prst="rect">
            <a:avLst/>
          </a:prstGeom>
          <a:effectLst>
            <a:outerShdw blurRad="50800" dist="38100" dir="5400000" algn="t" rotWithShape="0">
              <a:prstClr val="black">
                <a:alpha val="40000"/>
              </a:prstClr>
            </a:outerShdw>
          </a:effectLst>
        </p:spPr>
      </p:pic>
      <p:sp>
        <p:nvSpPr>
          <p:cNvPr id="32" name="Flowchart: Decision 31">
            <a:extLst>
              <a:ext uri="{FF2B5EF4-FFF2-40B4-BE49-F238E27FC236}">
                <a16:creationId xmlns:a16="http://schemas.microsoft.com/office/drawing/2014/main" id="{DA9BBBA7-92D8-4F92-944A-B71CFB17D757}"/>
              </a:ext>
            </a:extLst>
          </p:cNvPr>
          <p:cNvSpPr/>
          <p:nvPr/>
        </p:nvSpPr>
        <p:spPr>
          <a:xfrm>
            <a:off x="7018755" y="3735686"/>
            <a:ext cx="1380744" cy="992166"/>
          </a:xfrm>
          <a:prstGeom prst="flowChartDecisi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t>Best model?</a:t>
            </a:r>
          </a:p>
        </p:txBody>
      </p:sp>
      <p:cxnSp>
        <p:nvCxnSpPr>
          <p:cNvPr id="33" name="Straight Arrow Connector 4">
            <a:extLst>
              <a:ext uri="{FF2B5EF4-FFF2-40B4-BE49-F238E27FC236}">
                <a16:creationId xmlns:a16="http://schemas.microsoft.com/office/drawing/2014/main" id="{855B434E-A3B0-4207-AA16-3C618B8FFB11}"/>
              </a:ext>
            </a:extLst>
          </p:cNvPr>
          <p:cNvCxnSpPr>
            <a:cxnSpLocks/>
            <a:stCxn id="43" idx="3"/>
            <a:endCxn id="46" idx="1"/>
          </p:cNvCxnSpPr>
          <p:nvPr/>
        </p:nvCxnSpPr>
        <p:spPr>
          <a:xfrm>
            <a:off x="5032181" y="3313698"/>
            <a:ext cx="1036818" cy="9191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3EDC11C4-89D2-47E8-8DC8-ED8497251B3B}"/>
              </a:ext>
            </a:extLst>
          </p:cNvPr>
          <p:cNvCxnSpPr>
            <a:cxnSpLocks/>
            <a:stCxn id="32" idx="0"/>
            <a:endCxn id="18" idx="2"/>
          </p:cNvCxnSpPr>
          <p:nvPr/>
        </p:nvCxnSpPr>
        <p:spPr>
          <a:xfrm rot="16200000" flipV="1">
            <a:off x="6278644" y="2305203"/>
            <a:ext cx="1292772" cy="1568194"/>
          </a:xfrm>
          <a:prstGeom prst="bentConnector3">
            <a:avLst>
              <a:gd name="adj1" fmla="val 171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D02102-4BB2-4DFA-9641-931D53D34C34}"/>
              </a:ext>
            </a:extLst>
          </p:cNvPr>
          <p:cNvGrpSpPr/>
          <p:nvPr/>
        </p:nvGrpSpPr>
        <p:grpSpPr>
          <a:xfrm>
            <a:off x="3246005" y="3061350"/>
            <a:ext cx="948120" cy="985892"/>
            <a:chOff x="4187924" y="2322692"/>
            <a:chExt cx="929614" cy="966649"/>
          </a:xfrm>
        </p:grpSpPr>
        <p:pic>
          <p:nvPicPr>
            <p:cNvPr id="36" name="グラフィックス 8">
              <a:extLst>
                <a:ext uri="{FF2B5EF4-FFF2-40B4-BE49-F238E27FC236}">
                  <a16:creationId xmlns:a16="http://schemas.microsoft.com/office/drawing/2014/main" id="{B72B32FF-8729-46C5-B857-C7ECF25463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10381" y="2322692"/>
              <a:ext cx="493492" cy="493492"/>
            </a:xfrm>
            <a:prstGeom prst="rect">
              <a:avLst/>
            </a:prstGeom>
          </p:spPr>
        </p:pic>
        <p:sp>
          <p:nvSpPr>
            <p:cNvPr id="37" name="TextBox 36">
              <a:extLst>
                <a:ext uri="{FF2B5EF4-FFF2-40B4-BE49-F238E27FC236}">
                  <a16:creationId xmlns:a16="http://schemas.microsoft.com/office/drawing/2014/main" id="{115F1B60-BED9-4EFE-A3CA-75DC9CB3B078}"/>
                </a:ext>
              </a:extLst>
            </p:cNvPr>
            <p:cNvSpPr txBox="1"/>
            <p:nvPr/>
          </p:nvSpPr>
          <p:spPr>
            <a:xfrm>
              <a:off x="4187924" y="2820238"/>
              <a:ext cx="929614" cy="469103"/>
            </a:xfrm>
            <a:prstGeom prst="rect">
              <a:avLst/>
            </a:prstGeom>
            <a:solidFill>
              <a:schemeClr val="bg1"/>
            </a:solidFill>
          </p:spPr>
          <p:txBody>
            <a:bodyPr wrap="none" rtlCol="0">
              <a:spAutoFit/>
            </a:bodyPr>
            <a:lstStyle/>
            <a:p>
              <a:pPr algn="ctr"/>
              <a:r>
                <a:rPr lang="en-US" sz="1224" dirty="0"/>
                <a:t>Pre-</a:t>
              </a:r>
              <a:br>
                <a:rPr lang="en-US" sz="1224" dirty="0"/>
              </a:br>
              <a:r>
                <a:rPr lang="en-US" sz="1224" dirty="0"/>
                <a:t>processing</a:t>
              </a:r>
            </a:p>
          </p:txBody>
        </p:sp>
      </p:grpSp>
      <p:sp>
        <p:nvSpPr>
          <p:cNvPr id="38" name="TextBox 37">
            <a:extLst>
              <a:ext uri="{FF2B5EF4-FFF2-40B4-BE49-F238E27FC236}">
                <a16:creationId xmlns:a16="http://schemas.microsoft.com/office/drawing/2014/main" id="{982B8D3A-43A4-441C-9B2E-14C2F6346D80}"/>
              </a:ext>
            </a:extLst>
          </p:cNvPr>
          <p:cNvSpPr txBox="1"/>
          <p:nvPr/>
        </p:nvSpPr>
        <p:spPr>
          <a:xfrm>
            <a:off x="8352364" y="5068174"/>
            <a:ext cx="414615" cy="286306"/>
          </a:xfrm>
          <a:prstGeom prst="rect">
            <a:avLst/>
          </a:prstGeom>
          <a:noFill/>
        </p:spPr>
        <p:txBody>
          <a:bodyPr wrap="none" rtlCol="0">
            <a:spAutoFit/>
          </a:bodyPr>
          <a:lstStyle/>
          <a:p>
            <a:r>
              <a:rPr lang="en-US" sz="1224" dirty="0"/>
              <a:t>Yes</a:t>
            </a:r>
          </a:p>
        </p:txBody>
      </p:sp>
      <p:cxnSp>
        <p:nvCxnSpPr>
          <p:cNvPr id="40" name="Straight Arrow Connector 39">
            <a:extLst>
              <a:ext uri="{FF2B5EF4-FFF2-40B4-BE49-F238E27FC236}">
                <a16:creationId xmlns:a16="http://schemas.microsoft.com/office/drawing/2014/main" id="{CCCCF30D-A642-4C22-8396-D252EB36A9A0}"/>
              </a:ext>
            </a:extLst>
          </p:cNvPr>
          <p:cNvCxnSpPr>
            <a:cxnSpLocks/>
            <a:stCxn id="41" idx="3"/>
            <a:endCxn id="36" idx="1"/>
          </p:cNvCxnSpPr>
          <p:nvPr/>
        </p:nvCxnSpPr>
        <p:spPr>
          <a:xfrm flipV="1">
            <a:off x="2711855" y="3313008"/>
            <a:ext cx="761035" cy="22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グラフィックス 141">
            <a:extLst>
              <a:ext uri="{FF2B5EF4-FFF2-40B4-BE49-F238E27FC236}">
                <a16:creationId xmlns:a16="http://schemas.microsoft.com/office/drawing/2014/main" id="{F7A91646-445C-460F-8977-742A01ED84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26125" y="3072364"/>
            <a:ext cx="485731" cy="485731"/>
          </a:xfrm>
          <a:prstGeom prst="rect">
            <a:avLst/>
          </a:prstGeom>
        </p:spPr>
      </p:pic>
      <p:grpSp>
        <p:nvGrpSpPr>
          <p:cNvPr id="42" name="Group 41">
            <a:extLst>
              <a:ext uri="{FF2B5EF4-FFF2-40B4-BE49-F238E27FC236}">
                <a16:creationId xmlns:a16="http://schemas.microsoft.com/office/drawing/2014/main" id="{5E8E1A84-82B6-4233-A728-701DA6183D87}"/>
              </a:ext>
            </a:extLst>
          </p:cNvPr>
          <p:cNvGrpSpPr/>
          <p:nvPr/>
        </p:nvGrpSpPr>
        <p:grpSpPr>
          <a:xfrm>
            <a:off x="4252844" y="3062041"/>
            <a:ext cx="1030324" cy="981741"/>
            <a:chOff x="4107100" y="2326762"/>
            <a:chExt cx="1010213" cy="962579"/>
          </a:xfrm>
        </p:grpSpPr>
        <p:pic>
          <p:nvPicPr>
            <p:cNvPr id="43" name="グラフィックス 8">
              <a:extLst>
                <a:ext uri="{FF2B5EF4-FFF2-40B4-BE49-F238E27FC236}">
                  <a16:creationId xmlns:a16="http://schemas.microsoft.com/office/drawing/2014/main" id="{EFE4BDAF-A16A-4DBC-98AC-8E725E5DB5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77733" y="2326762"/>
              <a:ext cx="493492" cy="493492"/>
            </a:xfrm>
            <a:prstGeom prst="rect">
              <a:avLst/>
            </a:prstGeom>
          </p:spPr>
        </p:pic>
        <p:sp>
          <p:nvSpPr>
            <p:cNvPr id="44" name="TextBox 43">
              <a:extLst>
                <a:ext uri="{FF2B5EF4-FFF2-40B4-BE49-F238E27FC236}">
                  <a16:creationId xmlns:a16="http://schemas.microsoft.com/office/drawing/2014/main" id="{9FAC65DB-5953-4331-817E-0A45F3E30C97}"/>
                </a:ext>
              </a:extLst>
            </p:cNvPr>
            <p:cNvSpPr txBox="1"/>
            <p:nvPr/>
          </p:nvSpPr>
          <p:spPr>
            <a:xfrm>
              <a:off x="4107100" y="2820238"/>
              <a:ext cx="1010213" cy="469103"/>
            </a:xfrm>
            <a:prstGeom prst="rect">
              <a:avLst/>
            </a:prstGeom>
            <a:solidFill>
              <a:schemeClr val="bg1"/>
            </a:solidFill>
          </p:spPr>
          <p:txBody>
            <a:bodyPr wrap="none" rtlCol="0">
              <a:spAutoFit/>
            </a:bodyPr>
            <a:lstStyle/>
            <a:p>
              <a:pPr algn="ctr"/>
              <a:r>
                <a:rPr lang="en-US" sz="1224" dirty="0"/>
                <a:t>Feature  </a:t>
              </a:r>
              <a:br>
                <a:rPr lang="en-US" sz="1224" dirty="0"/>
              </a:br>
              <a:r>
                <a:rPr lang="en-US" sz="1224" dirty="0"/>
                <a:t>Engineering</a:t>
              </a:r>
            </a:p>
          </p:txBody>
        </p:sp>
      </p:grpSp>
      <p:grpSp>
        <p:nvGrpSpPr>
          <p:cNvPr id="45" name="Group 44">
            <a:extLst>
              <a:ext uri="{FF2B5EF4-FFF2-40B4-BE49-F238E27FC236}">
                <a16:creationId xmlns:a16="http://schemas.microsoft.com/office/drawing/2014/main" id="{25C059F8-55F5-4754-9D46-E94663F8AD63}"/>
              </a:ext>
            </a:extLst>
          </p:cNvPr>
          <p:cNvGrpSpPr/>
          <p:nvPr/>
        </p:nvGrpSpPr>
        <p:grpSpPr>
          <a:xfrm>
            <a:off x="5782689" y="3981155"/>
            <a:ext cx="1073499" cy="962687"/>
            <a:chOff x="4068430" y="2336288"/>
            <a:chExt cx="1052544" cy="943896"/>
          </a:xfrm>
        </p:grpSpPr>
        <p:pic>
          <p:nvPicPr>
            <p:cNvPr id="46" name="グラフィックス 8">
              <a:extLst>
                <a:ext uri="{FF2B5EF4-FFF2-40B4-BE49-F238E27FC236}">
                  <a16:creationId xmlns:a16="http://schemas.microsoft.com/office/drawing/2014/main" id="{0D42D288-ACE6-476F-9475-863A67C00A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49155" y="2336288"/>
              <a:ext cx="493492" cy="493492"/>
            </a:xfrm>
            <a:prstGeom prst="rect">
              <a:avLst/>
            </a:prstGeom>
          </p:spPr>
        </p:pic>
        <p:sp>
          <p:nvSpPr>
            <p:cNvPr id="47" name="TextBox 46">
              <a:extLst>
                <a:ext uri="{FF2B5EF4-FFF2-40B4-BE49-F238E27FC236}">
                  <a16:creationId xmlns:a16="http://schemas.microsoft.com/office/drawing/2014/main" id="{62FF7979-ACE7-4D1D-B140-C46FFCA17118}"/>
                </a:ext>
              </a:extLst>
            </p:cNvPr>
            <p:cNvSpPr txBox="1"/>
            <p:nvPr/>
          </p:nvSpPr>
          <p:spPr>
            <a:xfrm>
              <a:off x="4068430" y="2820238"/>
              <a:ext cx="1052544" cy="459946"/>
            </a:xfrm>
            <a:prstGeom prst="rect">
              <a:avLst/>
            </a:prstGeom>
            <a:noFill/>
          </p:spPr>
          <p:txBody>
            <a:bodyPr wrap="none" rtlCol="0">
              <a:spAutoFit/>
            </a:bodyPr>
            <a:lstStyle/>
            <a:p>
              <a:pPr algn="ctr"/>
              <a:r>
                <a:rPr lang="en-US" sz="1224" dirty="0"/>
                <a:t>Build &amp; Train</a:t>
              </a:r>
            </a:p>
            <a:p>
              <a:pPr algn="ctr"/>
              <a:r>
                <a:rPr lang="en-US" sz="1224" dirty="0"/>
                <a:t>Model</a:t>
              </a:r>
            </a:p>
          </p:txBody>
        </p:sp>
      </p:grpSp>
      <p:cxnSp>
        <p:nvCxnSpPr>
          <p:cNvPr id="48" name="Straight Arrow Connector 47">
            <a:extLst>
              <a:ext uri="{FF2B5EF4-FFF2-40B4-BE49-F238E27FC236}">
                <a16:creationId xmlns:a16="http://schemas.microsoft.com/office/drawing/2014/main" id="{7D464256-0C1F-47FE-B2BB-DF84B2E4CB29}"/>
              </a:ext>
            </a:extLst>
          </p:cNvPr>
          <p:cNvCxnSpPr>
            <a:cxnSpLocks/>
            <a:stCxn id="36" idx="3"/>
            <a:endCxn id="43" idx="1"/>
          </p:cNvCxnSpPr>
          <p:nvPr/>
        </p:nvCxnSpPr>
        <p:spPr>
          <a:xfrm>
            <a:off x="3976207" y="3313008"/>
            <a:ext cx="552658" cy="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E8D23F1-B4C3-48DE-B809-BF3C226DA923}"/>
              </a:ext>
            </a:extLst>
          </p:cNvPr>
          <p:cNvCxnSpPr>
            <a:cxnSpLocks/>
            <a:stCxn id="46" idx="3"/>
            <a:endCxn id="32" idx="1"/>
          </p:cNvCxnSpPr>
          <p:nvPr/>
        </p:nvCxnSpPr>
        <p:spPr>
          <a:xfrm flipV="1">
            <a:off x="6572315" y="4231769"/>
            <a:ext cx="446440" cy="1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054A407-C2A2-4CA7-B76F-4F5FB6A734D2}"/>
              </a:ext>
            </a:extLst>
          </p:cNvPr>
          <p:cNvSpPr txBox="1"/>
          <p:nvPr/>
        </p:nvSpPr>
        <p:spPr>
          <a:xfrm>
            <a:off x="6688784" y="3504175"/>
            <a:ext cx="400881" cy="286306"/>
          </a:xfrm>
          <a:prstGeom prst="rect">
            <a:avLst/>
          </a:prstGeom>
          <a:noFill/>
        </p:spPr>
        <p:txBody>
          <a:bodyPr wrap="none" rtlCol="0">
            <a:spAutoFit/>
          </a:bodyPr>
          <a:lstStyle/>
          <a:p>
            <a:r>
              <a:rPr lang="en-US" sz="1224" dirty="0"/>
              <a:t>No</a:t>
            </a:r>
          </a:p>
        </p:txBody>
      </p:sp>
      <p:grpSp>
        <p:nvGrpSpPr>
          <p:cNvPr id="51" name="Group 50">
            <a:extLst>
              <a:ext uri="{FF2B5EF4-FFF2-40B4-BE49-F238E27FC236}">
                <a16:creationId xmlns:a16="http://schemas.microsoft.com/office/drawing/2014/main" id="{302D2EB2-7F82-40D9-8A82-D335420F0BD2}"/>
              </a:ext>
            </a:extLst>
          </p:cNvPr>
          <p:cNvGrpSpPr/>
          <p:nvPr/>
        </p:nvGrpSpPr>
        <p:grpSpPr>
          <a:xfrm>
            <a:off x="8753739" y="4077446"/>
            <a:ext cx="642850" cy="972026"/>
            <a:chOff x="4310234" y="2336288"/>
            <a:chExt cx="630302" cy="953053"/>
          </a:xfrm>
        </p:grpSpPr>
        <p:pic>
          <p:nvPicPr>
            <p:cNvPr id="52" name="グラフィックス 8">
              <a:extLst>
                <a:ext uri="{FF2B5EF4-FFF2-40B4-BE49-F238E27FC236}">
                  <a16:creationId xmlns:a16="http://schemas.microsoft.com/office/drawing/2014/main" id="{EEF6D11A-F92E-4D73-AAEE-54C98B3F6B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49155" y="2336288"/>
              <a:ext cx="493492" cy="493492"/>
            </a:xfrm>
            <a:prstGeom prst="rect">
              <a:avLst/>
            </a:prstGeom>
          </p:spPr>
        </p:pic>
        <p:sp>
          <p:nvSpPr>
            <p:cNvPr id="53" name="TextBox 52">
              <a:extLst>
                <a:ext uri="{FF2B5EF4-FFF2-40B4-BE49-F238E27FC236}">
                  <a16:creationId xmlns:a16="http://schemas.microsoft.com/office/drawing/2014/main" id="{3A77CEA3-C1FF-455D-B3AE-4A698FAAF9A2}"/>
                </a:ext>
              </a:extLst>
            </p:cNvPr>
            <p:cNvSpPr txBox="1"/>
            <p:nvPr/>
          </p:nvSpPr>
          <p:spPr>
            <a:xfrm>
              <a:off x="4310234" y="2820238"/>
              <a:ext cx="630302" cy="469103"/>
            </a:xfrm>
            <a:prstGeom prst="rect">
              <a:avLst/>
            </a:prstGeom>
            <a:noFill/>
          </p:spPr>
          <p:txBody>
            <a:bodyPr wrap="none" rtlCol="0">
              <a:spAutoFit/>
            </a:bodyPr>
            <a:lstStyle/>
            <a:p>
              <a:pPr algn="ctr"/>
              <a:r>
                <a:rPr lang="en-US" sz="1224" dirty="0"/>
                <a:t>Revise</a:t>
              </a:r>
            </a:p>
            <a:p>
              <a:pPr algn="ctr"/>
              <a:r>
                <a:rPr lang="en-US" sz="1224" dirty="0"/>
                <a:t>Model</a:t>
              </a:r>
            </a:p>
          </p:txBody>
        </p:sp>
      </p:grpSp>
      <p:cxnSp>
        <p:nvCxnSpPr>
          <p:cNvPr id="54" name="Straight Arrow Connector 53">
            <a:extLst>
              <a:ext uri="{FF2B5EF4-FFF2-40B4-BE49-F238E27FC236}">
                <a16:creationId xmlns:a16="http://schemas.microsoft.com/office/drawing/2014/main" id="{6E693C20-26AE-4E00-A0F1-807F149DF40E}"/>
              </a:ext>
            </a:extLst>
          </p:cNvPr>
          <p:cNvCxnSpPr>
            <a:cxnSpLocks/>
            <a:endCxn id="15" idx="1"/>
          </p:cNvCxnSpPr>
          <p:nvPr/>
        </p:nvCxnSpPr>
        <p:spPr>
          <a:xfrm flipV="1">
            <a:off x="634978" y="3305729"/>
            <a:ext cx="5569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グラフィックス 48">
            <a:extLst>
              <a:ext uri="{FF2B5EF4-FFF2-40B4-BE49-F238E27FC236}">
                <a16:creationId xmlns:a16="http://schemas.microsoft.com/office/drawing/2014/main" id="{0C25D8CD-6EDF-43CE-AF07-833F6092C50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87546" y="1661143"/>
            <a:ext cx="503606" cy="503606"/>
          </a:xfrm>
          <a:prstGeom prst="rect">
            <a:avLst/>
          </a:prstGeom>
        </p:spPr>
      </p:pic>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FAE3F89A-3390-4C42-BAB5-3B2F183FF793}"/>
                  </a:ext>
                </a:extLst>
              </p14:cNvPr>
              <p14:cNvContentPartPr/>
              <p14:nvPr/>
            </p14:nvContentPartPr>
            <p14:xfrm>
              <a:off x="1761369" y="-112598"/>
              <a:ext cx="21663" cy="9914"/>
            </p14:xfrm>
          </p:contentPart>
        </mc:Choice>
        <mc:Fallback xmlns="">
          <p:pic>
            <p:nvPicPr>
              <p:cNvPr id="59" name="Ink 58">
                <a:extLst>
                  <a:ext uri="{FF2B5EF4-FFF2-40B4-BE49-F238E27FC236}">
                    <a16:creationId xmlns:a16="http://schemas.microsoft.com/office/drawing/2014/main" id="{FAE3F89A-3390-4C42-BAB5-3B2F183FF793}"/>
                  </a:ext>
                </a:extLst>
              </p:cNvPr>
              <p:cNvPicPr/>
              <p:nvPr/>
            </p:nvPicPr>
            <p:blipFill>
              <a:blip r:embed="rId19"/>
              <a:stretch>
                <a:fillRect/>
              </a:stretch>
            </p:blipFill>
            <p:spPr>
              <a:xfrm>
                <a:off x="1752190" y="-121450"/>
                <a:ext cx="39654" cy="2726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A0E52424-FB0E-4892-81A7-04F5E0F53C1E}"/>
                  </a:ext>
                </a:extLst>
              </p14:cNvPr>
              <p14:cNvContentPartPr/>
              <p14:nvPr/>
            </p14:nvContentPartPr>
            <p14:xfrm>
              <a:off x="1034012" y="1341634"/>
              <a:ext cx="367" cy="367"/>
            </p14:xfrm>
          </p:contentPart>
        </mc:Choice>
        <mc:Fallback xmlns="">
          <p:pic>
            <p:nvPicPr>
              <p:cNvPr id="60" name="Ink 59">
                <a:extLst>
                  <a:ext uri="{FF2B5EF4-FFF2-40B4-BE49-F238E27FC236}">
                    <a16:creationId xmlns:a16="http://schemas.microsoft.com/office/drawing/2014/main" id="{A0E52424-FB0E-4892-81A7-04F5E0F53C1E}"/>
                  </a:ext>
                </a:extLst>
              </p:cNvPr>
              <p:cNvPicPr/>
              <p:nvPr/>
            </p:nvPicPr>
            <p:blipFill>
              <a:blip r:embed="rId21"/>
              <a:stretch>
                <a:fillRect/>
              </a:stretch>
            </p:blipFill>
            <p:spPr>
              <a:xfrm>
                <a:off x="1024837" y="1332459"/>
                <a:ext cx="18350" cy="18350"/>
              </a:xfrm>
              <a:prstGeom prst="rect">
                <a:avLst/>
              </a:prstGeom>
            </p:spPr>
          </p:pic>
        </mc:Fallback>
      </mc:AlternateContent>
      <p:cxnSp>
        <p:nvCxnSpPr>
          <p:cNvPr id="61" name="Straight Arrow Connector 60">
            <a:extLst>
              <a:ext uri="{FF2B5EF4-FFF2-40B4-BE49-F238E27FC236}">
                <a16:creationId xmlns:a16="http://schemas.microsoft.com/office/drawing/2014/main" id="{B5686AB1-950D-499A-A162-F7DEEF97A3BD}"/>
              </a:ext>
            </a:extLst>
          </p:cNvPr>
          <p:cNvCxnSpPr>
            <a:cxnSpLocks/>
            <a:stCxn id="19" idx="3"/>
            <a:endCxn id="57" idx="1"/>
          </p:cNvCxnSpPr>
          <p:nvPr/>
        </p:nvCxnSpPr>
        <p:spPr>
          <a:xfrm>
            <a:off x="8534352" y="1910887"/>
            <a:ext cx="653194" cy="2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0467E7F-EA21-43F9-9C2B-90B4FBC6D327}"/>
              </a:ext>
            </a:extLst>
          </p:cNvPr>
          <p:cNvSpPr txBox="1"/>
          <p:nvPr/>
        </p:nvSpPr>
        <p:spPr>
          <a:xfrm>
            <a:off x="8629990" y="1923695"/>
            <a:ext cx="414615" cy="286306"/>
          </a:xfrm>
          <a:prstGeom prst="rect">
            <a:avLst/>
          </a:prstGeom>
          <a:noFill/>
        </p:spPr>
        <p:txBody>
          <a:bodyPr wrap="none" rtlCol="0">
            <a:spAutoFit/>
          </a:bodyPr>
          <a:lstStyle/>
          <a:p>
            <a:r>
              <a:rPr lang="en-US" sz="1224" dirty="0"/>
              <a:t>Yes</a:t>
            </a:r>
          </a:p>
        </p:txBody>
      </p:sp>
      <p:cxnSp>
        <p:nvCxnSpPr>
          <p:cNvPr id="64" name="Connector: Elbow 63">
            <a:extLst>
              <a:ext uri="{FF2B5EF4-FFF2-40B4-BE49-F238E27FC236}">
                <a16:creationId xmlns:a16="http://schemas.microsoft.com/office/drawing/2014/main" id="{045B80DB-BB45-4942-A353-1B84B49A3806}"/>
              </a:ext>
            </a:extLst>
          </p:cNvPr>
          <p:cNvCxnSpPr>
            <a:cxnSpLocks/>
            <a:stCxn id="32" idx="2"/>
            <a:endCxn id="57" idx="2"/>
          </p:cNvCxnSpPr>
          <p:nvPr/>
        </p:nvCxnSpPr>
        <p:spPr>
          <a:xfrm rot="5400000" flipH="1" flipV="1">
            <a:off x="7292686" y="2581190"/>
            <a:ext cx="2563103" cy="1730222"/>
          </a:xfrm>
          <a:prstGeom prst="bentConnector3">
            <a:avLst>
              <a:gd name="adj1" fmla="val -13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306CAF9E-9D19-4DCF-9EE3-AF66AF7C8570}"/>
              </a:ext>
            </a:extLst>
          </p:cNvPr>
          <p:cNvGrpSpPr/>
          <p:nvPr/>
        </p:nvGrpSpPr>
        <p:grpSpPr>
          <a:xfrm>
            <a:off x="950729" y="1808863"/>
            <a:ext cx="3709886" cy="925595"/>
            <a:chOff x="466075" y="3898002"/>
            <a:chExt cx="3637473" cy="907528"/>
          </a:xfrm>
        </p:grpSpPr>
        <p:sp>
          <p:nvSpPr>
            <p:cNvPr id="66" name="Text Placeholder 20">
              <a:extLst>
                <a:ext uri="{FF2B5EF4-FFF2-40B4-BE49-F238E27FC236}">
                  <a16:creationId xmlns:a16="http://schemas.microsoft.com/office/drawing/2014/main" id="{560F6561-1386-43FA-928A-D5904BD4E4F6}"/>
                </a:ext>
              </a:extLst>
            </p:cNvPr>
            <p:cNvSpPr txBox="1">
              <a:spLocks/>
            </p:cNvSpPr>
            <p:nvPr/>
          </p:nvSpPr>
          <p:spPr>
            <a:xfrm>
              <a:off x="1503916" y="4076128"/>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Roger</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Engineer</a:t>
              </a:r>
              <a:endParaRPr lang="en-US" sz="1199" b="1" dirty="0">
                <a:solidFill>
                  <a:srgbClr val="000000"/>
                </a:solidFill>
                <a:latin typeface="Segoe UI"/>
                <a:cs typeface="Segoe UI"/>
              </a:endParaRPr>
            </a:p>
          </p:txBody>
        </p:sp>
        <p:grpSp>
          <p:nvGrpSpPr>
            <p:cNvPr id="67" name="Group 66">
              <a:extLst>
                <a:ext uri="{FF2B5EF4-FFF2-40B4-BE49-F238E27FC236}">
                  <a16:creationId xmlns:a16="http://schemas.microsoft.com/office/drawing/2014/main" id="{AD48BA2C-C8FF-4EB9-80C3-4AF2EB97EDCC}"/>
                </a:ext>
              </a:extLst>
            </p:cNvPr>
            <p:cNvGrpSpPr/>
            <p:nvPr/>
          </p:nvGrpSpPr>
          <p:grpSpPr>
            <a:xfrm>
              <a:off x="466075" y="3898002"/>
              <a:ext cx="907528" cy="907528"/>
              <a:chOff x="465130" y="1342885"/>
              <a:chExt cx="925726" cy="925726"/>
            </a:xfrm>
          </p:grpSpPr>
          <p:sp>
            <p:nvSpPr>
              <p:cNvPr id="68" name="Oval 67">
                <a:extLst>
                  <a:ext uri="{FF2B5EF4-FFF2-40B4-BE49-F238E27FC236}">
                    <a16:creationId xmlns:a16="http://schemas.microsoft.com/office/drawing/2014/main" id="{B35AF2BB-CD59-4AD9-968F-21D8CB6289C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6A12EED0-3FE3-4999-8A60-ADEE746E7D6A}"/>
                  </a:ext>
                </a:extLst>
              </p:cNvPr>
              <p:cNvPicPr>
                <a:picLocks noChangeAspect="1"/>
              </p:cNvPicPr>
              <p:nvPr/>
            </p:nvPicPr>
            <p:blipFill>
              <a:blip r:embed="rId22"/>
              <a:stretch>
                <a:fillRect/>
              </a:stretch>
            </p:blipFill>
            <p:spPr>
              <a:xfrm>
                <a:off x="470793" y="1348548"/>
                <a:ext cx="914400" cy="914400"/>
              </a:xfrm>
              <a:prstGeom prst="rect">
                <a:avLst/>
              </a:prstGeom>
            </p:spPr>
          </p:pic>
        </p:grpSp>
      </p:grpSp>
      <p:grpSp>
        <p:nvGrpSpPr>
          <p:cNvPr id="70" name="Group 69">
            <a:extLst>
              <a:ext uri="{FF2B5EF4-FFF2-40B4-BE49-F238E27FC236}">
                <a16:creationId xmlns:a16="http://schemas.microsoft.com/office/drawing/2014/main" id="{FD241556-6D34-473E-BFDA-BCF07CD8F967}"/>
              </a:ext>
            </a:extLst>
          </p:cNvPr>
          <p:cNvGrpSpPr/>
          <p:nvPr/>
        </p:nvGrpSpPr>
        <p:grpSpPr>
          <a:xfrm>
            <a:off x="762530" y="4514566"/>
            <a:ext cx="2651384" cy="925595"/>
            <a:chOff x="484580" y="4733535"/>
            <a:chExt cx="2599632" cy="907528"/>
          </a:xfrm>
        </p:grpSpPr>
        <p:sp>
          <p:nvSpPr>
            <p:cNvPr id="71" name="Text Placeholder 20">
              <a:extLst>
                <a:ext uri="{FF2B5EF4-FFF2-40B4-BE49-F238E27FC236}">
                  <a16:creationId xmlns:a16="http://schemas.microsoft.com/office/drawing/2014/main" id="{736309AF-246F-48CA-9C52-CAA1ED992A38}"/>
                </a:ext>
              </a:extLst>
            </p:cNvPr>
            <p:cNvSpPr txBox="1">
              <a:spLocks/>
            </p:cNvSpPr>
            <p:nvPr/>
          </p:nvSpPr>
          <p:spPr>
            <a:xfrm>
              <a:off x="484580" y="4986864"/>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Daisy</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Scientist Pro</a:t>
              </a:r>
              <a:endParaRPr lang="en-US" sz="1199" dirty="0">
                <a:solidFill>
                  <a:srgbClr val="000000"/>
                </a:solidFill>
                <a:latin typeface="Segoe UI"/>
              </a:endParaRPr>
            </a:p>
          </p:txBody>
        </p:sp>
        <p:grpSp>
          <p:nvGrpSpPr>
            <p:cNvPr id="72" name="Group 71">
              <a:extLst>
                <a:ext uri="{FF2B5EF4-FFF2-40B4-BE49-F238E27FC236}">
                  <a16:creationId xmlns:a16="http://schemas.microsoft.com/office/drawing/2014/main" id="{FBAA1594-C318-4EBB-BD1C-1ECD85E2DA85}"/>
                </a:ext>
              </a:extLst>
            </p:cNvPr>
            <p:cNvGrpSpPr/>
            <p:nvPr/>
          </p:nvGrpSpPr>
          <p:grpSpPr>
            <a:xfrm>
              <a:off x="1827260" y="4733535"/>
              <a:ext cx="907528" cy="907528"/>
              <a:chOff x="6367337" y="1342893"/>
              <a:chExt cx="925726" cy="925726"/>
            </a:xfrm>
          </p:grpSpPr>
          <p:sp>
            <p:nvSpPr>
              <p:cNvPr id="73" name="Oval 72">
                <a:extLst>
                  <a:ext uri="{FF2B5EF4-FFF2-40B4-BE49-F238E27FC236}">
                    <a16:creationId xmlns:a16="http://schemas.microsoft.com/office/drawing/2014/main" id="{41408C17-7389-4859-A5D0-304979F4AACF}"/>
                  </a:ext>
                </a:extLst>
              </p:cNvPr>
              <p:cNvSpPr/>
              <p:nvPr/>
            </p:nvSpPr>
            <p:spPr bwMode="auto">
              <a:xfrm>
                <a:off x="6367337" y="1342893"/>
                <a:ext cx="925726" cy="925726"/>
              </a:xfrm>
              <a:prstGeom prst="ellips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AD7808DD-F922-43AB-BA5A-8BFB03FFB999}"/>
                  </a:ext>
                </a:extLst>
              </p:cNvPr>
              <p:cNvPicPr>
                <a:picLocks noChangeAspect="1"/>
              </p:cNvPicPr>
              <p:nvPr/>
            </p:nvPicPr>
            <p:blipFill>
              <a:blip r:embed="rId23"/>
              <a:stretch>
                <a:fillRect/>
              </a:stretch>
            </p:blipFill>
            <p:spPr>
              <a:xfrm>
                <a:off x="6378484" y="1348556"/>
                <a:ext cx="914399" cy="914400"/>
              </a:xfrm>
              <a:prstGeom prst="rect">
                <a:avLst/>
              </a:prstGeom>
            </p:spPr>
          </p:pic>
        </p:grpSp>
      </p:grpSp>
      <p:grpSp>
        <p:nvGrpSpPr>
          <p:cNvPr id="80" name="Group 79">
            <a:extLst>
              <a:ext uri="{FF2B5EF4-FFF2-40B4-BE49-F238E27FC236}">
                <a16:creationId xmlns:a16="http://schemas.microsoft.com/office/drawing/2014/main" id="{4543B999-4201-458D-91D8-2B90C4037083}"/>
              </a:ext>
            </a:extLst>
          </p:cNvPr>
          <p:cNvGrpSpPr/>
          <p:nvPr/>
        </p:nvGrpSpPr>
        <p:grpSpPr>
          <a:xfrm>
            <a:off x="8370025" y="518970"/>
            <a:ext cx="3745635" cy="925595"/>
            <a:chOff x="9159821" y="3908305"/>
            <a:chExt cx="3672525" cy="907528"/>
          </a:xfrm>
        </p:grpSpPr>
        <p:grpSp>
          <p:nvGrpSpPr>
            <p:cNvPr id="81" name="Group 80">
              <a:extLst>
                <a:ext uri="{FF2B5EF4-FFF2-40B4-BE49-F238E27FC236}">
                  <a16:creationId xmlns:a16="http://schemas.microsoft.com/office/drawing/2014/main" id="{7E3FD6C9-AF53-44FD-B4F8-5F5B9211ED30}"/>
                </a:ext>
              </a:extLst>
            </p:cNvPr>
            <p:cNvGrpSpPr/>
            <p:nvPr/>
          </p:nvGrpSpPr>
          <p:grpSpPr>
            <a:xfrm>
              <a:off x="9159821" y="3908305"/>
              <a:ext cx="907528" cy="907528"/>
              <a:chOff x="9343812" y="1343578"/>
              <a:chExt cx="925726" cy="925726"/>
            </a:xfrm>
          </p:grpSpPr>
          <p:sp>
            <p:nvSpPr>
              <p:cNvPr id="83" name="Oval 82">
                <a:extLst>
                  <a:ext uri="{FF2B5EF4-FFF2-40B4-BE49-F238E27FC236}">
                    <a16:creationId xmlns:a16="http://schemas.microsoft.com/office/drawing/2014/main" id="{54229335-C13B-4CA2-8DA4-98E527240C96}"/>
                  </a:ext>
                </a:extLst>
              </p:cNvPr>
              <p:cNvSpPr/>
              <p:nvPr/>
            </p:nvSpPr>
            <p:spPr bwMode="auto">
              <a:xfrm>
                <a:off x="9343812" y="1343578"/>
                <a:ext cx="925726" cy="925726"/>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a:extLst>
                  <a:ext uri="{FF2B5EF4-FFF2-40B4-BE49-F238E27FC236}">
                    <a16:creationId xmlns:a16="http://schemas.microsoft.com/office/drawing/2014/main" id="{3B2677AB-D26C-458A-88CB-A9F76FF35882}"/>
                  </a:ext>
                </a:extLst>
              </p:cNvPr>
              <p:cNvPicPr>
                <a:picLocks noChangeAspect="1"/>
              </p:cNvPicPr>
              <p:nvPr/>
            </p:nvPicPr>
            <p:blipFill>
              <a:blip r:embed="rId24"/>
              <a:stretch>
                <a:fillRect/>
              </a:stretch>
            </p:blipFill>
            <p:spPr>
              <a:xfrm>
                <a:off x="9347358" y="1354904"/>
                <a:ext cx="914400" cy="914400"/>
              </a:xfrm>
              <a:prstGeom prst="rect">
                <a:avLst/>
              </a:prstGeom>
            </p:spPr>
          </p:pic>
        </p:grpSp>
        <p:sp>
          <p:nvSpPr>
            <p:cNvPr id="82" name="Text Placeholder 20">
              <a:extLst>
                <a:ext uri="{FF2B5EF4-FFF2-40B4-BE49-F238E27FC236}">
                  <a16:creationId xmlns:a16="http://schemas.microsoft.com/office/drawing/2014/main" id="{A257DCEF-BB79-490F-B6E0-8D5CF980659E}"/>
                </a:ext>
              </a:extLst>
            </p:cNvPr>
            <p:cNvSpPr txBox="1">
              <a:spLocks/>
            </p:cNvSpPr>
            <p:nvPr/>
          </p:nvSpPr>
          <p:spPr>
            <a:xfrm>
              <a:off x="10232714" y="4076217"/>
              <a:ext cx="2599632" cy="461665"/>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ts val="1199"/>
                </a:lnSpc>
                <a:defRPr/>
              </a:pPr>
              <a:endParaRPr lang="en-US" sz="1800" dirty="0">
                <a:solidFill>
                  <a:srgbClr val="000000"/>
                </a:solidFill>
                <a:latin typeface="Segoe UI"/>
              </a:endParaRPr>
            </a:p>
            <a:p>
              <a:pPr defTabSz="932563">
                <a:lnSpc>
                  <a:spcPts val="1199"/>
                </a:lnSpc>
                <a:defRPr/>
              </a:pPr>
              <a:r>
                <a:rPr lang="en-US" sz="1800" dirty="0">
                  <a:solidFill>
                    <a:srgbClr val="000000"/>
                  </a:solidFill>
                  <a:latin typeface="Segoe UI"/>
                </a:rPr>
                <a:t>Chen </a:t>
              </a:r>
            </a:p>
            <a:p>
              <a:pPr defTabSz="932563">
                <a:lnSpc>
                  <a:spcPts val="1199"/>
                </a:lnSpc>
                <a:defRPr/>
              </a:pPr>
              <a:r>
                <a:rPr lang="en-US" sz="1199" b="1" dirty="0">
                  <a:solidFill>
                    <a:srgbClr val="000000"/>
                  </a:solidFill>
                  <a:latin typeface="Segoe UI"/>
                </a:rPr>
                <a:t>Data Scientist Emerging</a:t>
              </a:r>
              <a:endParaRPr lang="en-US" sz="1199" dirty="0">
                <a:solidFill>
                  <a:srgbClr val="000000"/>
                </a:solidFill>
                <a:latin typeface="Segoe UI"/>
              </a:endParaRPr>
            </a:p>
          </p:txBody>
        </p:sp>
      </p:grpSp>
      <p:sp>
        <p:nvSpPr>
          <p:cNvPr id="88" name="Rectangle: Rounded Corners 87">
            <a:extLst>
              <a:ext uri="{FF2B5EF4-FFF2-40B4-BE49-F238E27FC236}">
                <a16:creationId xmlns:a16="http://schemas.microsoft.com/office/drawing/2014/main" id="{5A2294B5-C47F-4453-9E45-917991A84EBE}"/>
              </a:ext>
            </a:extLst>
          </p:cNvPr>
          <p:cNvSpPr/>
          <p:nvPr/>
        </p:nvSpPr>
        <p:spPr bwMode="auto">
          <a:xfrm>
            <a:off x="937422" y="2890757"/>
            <a:ext cx="2007233" cy="1211862"/>
          </a:xfrm>
          <a:prstGeom prst="roundRect">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BAA4C127-188D-4418-A502-6707BB636FB3}"/>
              </a:ext>
            </a:extLst>
          </p:cNvPr>
          <p:cNvSpPr/>
          <p:nvPr/>
        </p:nvSpPr>
        <p:spPr bwMode="auto">
          <a:xfrm>
            <a:off x="3251109" y="2857447"/>
            <a:ext cx="6538476" cy="2498726"/>
          </a:xfrm>
          <a:prstGeom prst="roundRect">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7ABC5DBC-C00A-4368-8009-10FFB99CFEE8}"/>
              </a:ext>
            </a:extLst>
          </p:cNvPr>
          <p:cNvSpPr/>
          <p:nvPr/>
        </p:nvSpPr>
        <p:spPr bwMode="auto">
          <a:xfrm>
            <a:off x="5500776" y="213456"/>
            <a:ext cx="6614885" cy="2407090"/>
          </a:xfrm>
          <a:prstGeom prst="roundRect">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6740FA7B-0B26-43BB-A0D2-23891039131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09988" y="3034019"/>
            <a:ext cx="503606" cy="503606"/>
          </a:xfrm>
          <a:prstGeom prst="rect">
            <a:avLst/>
          </a:prstGeom>
          <a:effectLst/>
        </p:spPr>
      </p:pic>
      <p:sp>
        <p:nvSpPr>
          <p:cNvPr id="160" name="Rectangle 159">
            <a:extLst>
              <a:ext uri="{FF2B5EF4-FFF2-40B4-BE49-F238E27FC236}">
                <a16:creationId xmlns:a16="http://schemas.microsoft.com/office/drawing/2014/main" id="{FEBA4DF1-5DF2-4C72-B7DE-398E74580C48}"/>
              </a:ext>
            </a:extLst>
          </p:cNvPr>
          <p:cNvSpPr/>
          <p:nvPr/>
        </p:nvSpPr>
        <p:spPr bwMode="auto">
          <a:xfrm>
            <a:off x="21001" y="3637625"/>
            <a:ext cx="935839" cy="27287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Data</a:t>
            </a:r>
          </a:p>
        </p:txBody>
      </p:sp>
      <p:cxnSp>
        <p:nvCxnSpPr>
          <p:cNvPr id="26" name="Straight Arrow Connector 25">
            <a:extLst>
              <a:ext uri="{FF2B5EF4-FFF2-40B4-BE49-F238E27FC236}">
                <a16:creationId xmlns:a16="http://schemas.microsoft.com/office/drawing/2014/main" id="{5354BCEE-33D6-4505-82B7-73AC050D0B84}"/>
              </a:ext>
            </a:extLst>
          </p:cNvPr>
          <p:cNvCxnSpPr>
            <a:cxnSpLocks/>
            <a:stCxn id="27" idx="3"/>
          </p:cNvCxnSpPr>
          <p:nvPr/>
        </p:nvCxnSpPr>
        <p:spPr>
          <a:xfrm flipV="1">
            <a:off x="6050696" y="6015586"/>
            <a:ext cx="51662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clock&#10;&#10;Description automatically generated">
            <a:extLst>
              <a:ext uri="{FF2B5EF4-FFF2-40B4-BE49-F238E27FC236}">
                <a16:creationId xmlns:a16="http://schemas.microsoft.com/office/drawing/2014/main" id="{C9AA5178-9DDB-4641-ACE3-E4856BAF3AD1}"/>
              </a:ext>
            </a:extLst>
          </p:cNvPr>
          <p:cNvPicPr>
            <a:picLocks noChangeAspect="1"/>
          </p:cNvPicPr>
          <p:nvPr/>
        </p:nvPicPr>
        <p:blipFill>
          <a:blip r:embed="rId27"/>
          <a:stretch>
            <a:fillRect/>
          </a:stretch>
        </p:blipFill>
        <p:spPr>
          <a:xfrm>
            <a:off x="5388378" y="5688731"/>
            <a:ext cx="662318" cy="653711"/>
          </a:xfrm>
          <a:prstGeom prst="rect">
            <a:avLst/>
          </a:prstGeom>
        </p:spPr>
      </p:pic>
      <p:grpSp>
        <p:nvGrpSpPr>
          <p:cNvPr id="139" name="Group 138">
            <a:extLst>
              <a:ext uri="{FF2B5EF4-FFF2-40B4-BE49-F238E27FC236}">
                <a16:creationId xmlns:a16="http://schemas.microsoft.com/office/drawing/2014/main" id="{36C848BC-A87B-47A9-8C23-5101A230046E}"/>
              </a:ext>
            </a:extLst>
          </p:cNvPr>
          <p:cNvGrpSpPr/>
          <p:nvPr/>
        </p:nvGrpSpPr>
        <p:grpSpPr>
          <a:xfrm>
            <a:off x="7574772" y="5748250"/>
            <a:ext cx="3683677" cy="925595"/>
            <a:chOff x="8024722" y="5731059"/>
            <a:chExt cx="3611776" cy="907528"/>
          </a:xfrm>
        </p:grpSpPr>
        <p:grpSp>
          <p:nvGrpSpPr>
            <p:cNvPr id="76" name="Group 75">
              <a:extLst>
                <a:ext uri="{FF2B5EF4-FFF2-40B4-BE49-F238E27FC236}">
                  <a16:creationId xmlns:a16="http://schemas.microsoft.com/office/drawing/2014/main" id="{ADFB2A5B-1021-4499-BFCB-B483C2BA4E8E}"/>
                </a:ext>
              </a:extLst>
            </p:cNvPr>
            <p:cNvGrpSpPr/>
            <p:nvPr/>
          </p:nvGrpSpPr>
          <p:grpSpPr>
            <a:xfrm>
              <a:off x="8024722" y="5731059"/>
              <a:ext cx="907528" cy="907528"/>
              <a:chOff x="6367337" y="3978578"/>
              <a:chExt cx="925726" cy="925726"/>
            </a:xfrm>
          </p:grpSpPr>
          <p:sp>
            <p:nvSpPr>
              <p:cNvPr id="78" name="Oval 77">
                <a:extLst>
                  <a:ext uri="{FF2B5EF4-FFF2-40B4-BE49-F238E27FC236}">
                    <a16:creationId xmlns:a16="http://schemas.microsoft.com/office/drawing/2014/main" id="{0284AABB-1EC3-4B3C-87FD-0BA4189AFEA8}"/>
                  </a:ext>
                </a:extLst>
              </p:cNvPr>
              <p:cNvSpPr/>
              <p:nvPr/>
            </p:nvSpPr>
            <p:spPr bwMode="auto">
              <a:xfrm>
                <a:off x="6367337" y="3978578"/>
                <a:ext cx="925726" cy="9257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7D5B1B0B-9EC0-43DC-8984-A6A0952EECDE}"/>
                  </a:ext>
                </a:extLst>
              </p:cNvPr>
              <p:cNvPicPr>
                <a:picLocks noChangeAspect="1"/>
              </p:cNvPicPr>
              <p:nvPr/>
            </p:nvPicPr>
            <p:blipFill>
              <a:blip r:embed="rId28"/>
              <a:stretch>
                <a:fillRect/>
              </a:stretch>
            </p:blipFill>
            <p:spPr>
              <a:xfrm>
                <a:off x="6373000" y="3984242"/>
                <a:ext cx="914400" cy="914397"/>
              </a:xfrm>
              <a:prstGeom prst="rect">
                <a:avLst/>
              </a:prstGeom>
            </p:spPr>
          </p:pic>
        </p:grpSp>
        <p:sp>
          <p:nvSpPr>
            <p:cNvPr id="77" name="Text Placeholder 20">
              <a:extLst>
                <a:ext uri="{FF2B5EF4-FFF2-40B4-BE49-F238E27FC236}">
                  <a16:creationId xmlns:a16="http://schemas.microsoft.com/office/drawing/2014/main" id="{515DE07D-29DE-4489-9620-34C08D478C74}"/>
                </a:ext>
              </a:extLst>
            </p:cNvPr>
            <p:cNvSpPr txBox="1">
              <a:spLocks/>
            </p:cNvSpPr>
            <p:nvPr/>
          </p:nvSpPr>
          <p:spPr>
            <a:xfrm>
              <a:off x="9036866" y="5971341"/>
              <a:ext cx="25996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Anna</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Analyst</a:t>
              </a:r>
              <a:endParaRPr lang="en-US" sz="1199" b="1" dirty="0">
                <a:solidFill>
                  <a:srgbClr val="000000"/>
                </a:solidFill>
                <a:latin typeface="Segoe UI"/>
                <a:cs typeface="Segoe UI"/>
              </a:endParaRPr>
            </a:p>
          </p:txBody>
        </p:sp>
      </p:grpSp>
      <p:sp>
        <p:nvSpPr>
          <p:cNvPr id="87" name="Text Placeholder 20">
            <a:extLst>
              <a:ext uri="{FF2B5EF4-FFF2-40B4-BE49-F238E27FC236}">
                <a16:creationId xmlns:a16="http://schemas.microsoft.com/office/drawing/2014/main" id="{0D4B4AB1-B765-4B32-80EB-41EE8486FF4E}"/>
              </a:ext>
            </a:extLst>
          </p:cNvPr>
          <p:cNvSpPr txBox="1">
            <a:spLocks/>
          </p:cNvSpPr>
          <p:nvPr/>
        </p:nvSpPr>
        <p:spPr>
          <a:xfrm>
            <a:off x="2891673" y="5964056"/>
            <a:ext cx="2651384" cy="439465"/>
          </a:xfrm>
          <a:prstGeom prst="rect">
            <a:avLst/>
          </a:prstGeom>
        </p:spPr>
        <p:txBody>
          <a:bodyPr vert="horz" wrap="square" lIns="0" tIns="0" rIns="0" bIns="0" rtlCol="0" anchor="t">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defTabSz="932563">
              <a:defRPr/>
            </a:pPr>
            <a:r>
              <a:rPr lang="en-US" sz="1800" b="0" dirty="0">
                <a:solidFill>
                  <a:srgbClr val="000000"/>
                </a:solidFill>
                <a:latin typeface="Segoe UI"/>
              </a:rPr>
              <a:t>Angela</a:t>
            </a:r>
            <a:r>
              <a:rPr lang="en-US" sz="1199" b="0" dirty="0">
                <a:solidFill>
                  <a:srgbClr val="000000"/>
                </a:solidFill>
                <a:latin typeface="Segoe UI"/>
              </a:rPr>
              <a:t> </a:t>
            </a:r>
          </a:p>
          <a:p>
            <a:pPr defTabSz="932563">
              <a:lnSpc>
                <a:spcPts val="1199"/>
              </a:lnSpc>
              <a:defRPr/>
            </a:pPr>
            <a:r>
              <a:rPr lang="en-US" sz="1199" b="1" dirty="0">
                <a:solidFill>
                  <a:srgbClr val="000000"/>
                </a:solidFill>
                <a:latin typeface="Segoe UI"/>
              </a:rPr>
              <a:t>Data Architect</a:t>
            </a:r>
            <a:endParaRPr lang="en-US" sz="1199" dirty="0">
              <a:solidFill>
                <a:srgbClr val="000000"/>
              </a:solidFill>
              <a:latin typeface="Segoe UI"/>
            </a:endParaRPr>
          </a:p>
        </p:txBody>
      </p:sp>
      <p:sp>
        <p:nvSpPr>
          <p:cNvPr id="91" name="Rectangle: Rounded Corners 90">
            <a:extLst>
              <a:ext uri="{FF2B5EF4-FFF2-40B4-BE49-F238E27FC236}">
                <a16:creationId xmlns:a16="http://schemas.microsoft.com/office/drawing/2014/main" id="{B54DAA59-D0FC-41A1-B816-605425F44D83}"/>
              </a:ext>
            </a:extLst>
          </p:cNvPr>
          <p:cNvSpPr/>
          <p:nvPr/>
        </p:nvSpPr>
        <p:spPr bwMode="auto">
          <a:xfrm>
            <a:off x="5171175" y="5576162"/>
            <a:ext cx="2172387" cy="1239306"/>
          </a:xfrm>
          <a:prstGeom prst="roundRect">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3ED10F14-1F5D-4776-8D4E-51E4EF48DF35}"/>
              </a:ext>
            </a:extLst>
          </p:cNvPr>
          <p:cNvGrpSpPr/>
          <p:nvPr/>
        </p:nvGrpSpPr>
        <p:grpSpPr>
          <a:xfrm>
            <a:off x="4019455" y="5730905"/>
            <a:ext cx="925595" cy="925595"/>
            <a:chOff x="1203348" y="5625252"/>
            <a:chExt cx="907528" cy="907528"/>
          </a:xfrm>
        </p:grpSpPr>
        <p:sp>
          <p:nvSpPr>
            <p:cNvPr id="106" name="Oval 105">
              <a:extLst>
                <a:ext uri="{FF2B5EF4-FFF2-40B4-BE49-F238E27FC236}">
                  <a16:creationId xmlns:a16="http://schemas.microsoft.com/office/drawing/2014/main" id="{0244C5B5-C752-480E-B8EF-118AB6CB112B}"/>
                </a:ext>
              </a:extLst>
            </p:cNvPr>
            <p:cNvSpPr/>
            <p:nvPr/>
          </p:nvSpPr>
          <p:spPr bwMode="auto">
            <a:xfrm>
              <a:off x="1203348" y="5625252"/>
              <a:ext cx="907528" cy="907528"/>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 name="Picture 101">
              <a:extLst>
                <a:ext uri="{FF2B5EF4-FFF2-40B4-BE49-F238E27FC236}">
                  <a16:creationId xmlns:a16="http://schemas.microsoft.com/office/drawing/2014/main" id="{D2FEA87F-E87C-4CCD-8448-99AF382E6E76}"/>
                </a:ext>
              </a:extLst>
            </p:cNvPr>
            <p:cNvPicPr>
              <a:picLocks noChangeAspect="1"/>
            </p:cNvPicPr>
            <p:nvPr/>
          </p:nvPicPr>
          <p:blipFill>
            <a:blip r:embed="rId29"/>
            <a:stretch>
              <a:fillRect/>
            </a:stretch>
          </p:blipFill>
          <p:spPr>
            <a:xfrm>
              <a:off x="1204861" y="5632974"/>
              <a:ext cx="896425" cy="896425"/>
            </a:xfrm>
            <a:prstGeom prst="rect">
              <a:avLst/>
            </a:prstGeom>
          </p:spPr>
        </p:pic>
      </p:grpSp>
      <p:grpSp>
        <p:nvGrpSpPr>
          <p:cNvPr id="154" name="Group 153">
            <a:extLst>
              <a:ext uri="{FF2B5EF4-FFF2-40B4-BE49-F238E27FC236}">
                <a16:creationId xmlns:a16="http://schemas.microsoft.com/office/drawing/2014/main" id="{BB77B17D-55CB-4771-A0DA-73BDAC0918CA}"/>
              </a:ext>
            </a:extLst>
          </p:cNvPr>
          <p:cNvGrpSpPr/>
          <p:nvPr/>
        </p:nvGrpSpPr>
        <p:grpSpPr>
          <a:xfrm>
            <a:off x="6447633" y="5691337"/>
            <a:ext cx="935839" cy="797805"/>
            <a:chOff x="6346652" y="2662714"/>
            <a:chExt cx="917573" cy="782233"/>
          </a:xfrm>
        </p:grpSpPr>
        <p:sp>
          <p:nvSpPr>
            <p:cNvPr id="151" name="Rectangle 150">
              <a:extLst>
                <a:ext uri="{FF2B5EF4-FFF2-40B4-BE49-F238E27FC236}">
                  <a16:creationId xmlns:a16="http://schemas.microsoft.com/office/drawing/2014/main" id="{B9E413CF-96DE-49A4-8461-83CBD635802B}"/>
                </a:ext>
              </a:extLst>
            </p:cNvPr>
            <p:cNvSpPr/>
            <p:nvPr/>
          </p:nvSpPr>
          <p:spPr bwMode="auto">
            <a:xfrm>
              <a:off x="6346652" y="3177403"/>
              <a:ext cx="917573" cy="267544"/>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Visualize</a:t>
              </a:r>
            </a:p>
          </p:txBody>
        </p:sp>
        <p:pic>
          <p:nvPicPr>
            <p:cNvPr id="153" name="Picture 152" descr="Icon&#10;&#10;Description automatically generated">
              <a:extLst>
                <a:ext uri="{FF2B5EF4-FFF2-40B4-BE49-F238E27FC236}">
                  <a16:creationId xmlns:a16="http://schemas.microsoft.com/office/drawing/2014/main" id="{301B4BC9-374D-4571-8890-F5485E1A437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568616" y="2662714"/>
              <a:ext cx="493776" cy="493776"/>
            </a:xfrm>
            <a:prstGeom prst="rect">
              <a:avLst/>
            </a:prstGeom>
          </p:spPr>
        </p:pic>
      </p:grpSp>
      <p:sp>
        <p:nvSpPr>
          <p:cNvPr id="3" name="Rectangle 2">
            <a:extLst>
              <a:ext uri="{FF2B5EF4-FFF2-40B4-BE49-F238E27FC236}">
                <a16:creationId xmlns:a16="http://schemas.microsoft.com/office/drawing/2014/main" id="{50E1B434-5231-4A37-8CF9-9D1565F52CAD}"/>
              </a:ext>
            </a:extLst>
          </p:cNvPr>
          <p:cNvSpPr/>
          <p:nvPr/>
        </p:nvSpPr>
        <p:spPr bwMode="auto">
          <a:xfrm>
            <a:off x="5242181" y="6422619"/>
            <a:ext cx="935839" cy="27287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Operational Reporting</a:t>
            </a:r>
          </a:p>
        </p:txBody>
      </p:sp>
      <p:sp>
        <p:nvSpPr>
          <p:cNvPr id="5" name="Rectangle 4">
            <a:extLst>
              <a:ext uri="{FF2B5EF4-FFF2-40B4-BE49-F238E27FC236}">
                <a16:creationId xmlns:a16="http://schemas.microsoft.com/office/drawing/2014/main" id="{63C3739C-FF92-43B6-88AE-86B8049BF8FF}"/>
              </a:ext>
            </a:extLst>
          </p:cNvPr>
          <p:cNvSpPr/>
          <p:nvPr/>
        </p:nvSpPr>
        <p:spPr bwMode="auto">
          <a:xfrm>
            <a:off x="2008723" y="3650424"/>
            <a:ext cx="935839" cy="27287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Data </a:t>
            </a:r>
          </a:p>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Storage</a:t>
            </a:r>
          </a:p>
        </p:txBody>
      </p:sp>
      <p:sp>
        <p:nvSpPr>
          <p:cNvPr id="6" name="Rectangle 5">
            <a:extLst>
              <a:ext uri="{FF2B5EF4-FFF2-40B4-BE49-F238E27FC236}">
                <a16:creationId xmlns:a16="http://schemas.microsoft.com/office/drawing/2014/main" id="{0CE3931A-5557-417C-8D1E-2D20891FA8DA}"/>
              </a:ext>
            </a:extLst>
          </p:cNvPr>
          <p:cNvSpPr/>
          <p:nvPr/>
        </p:nvSpPr>
        <p:spPr bwMode="auto">
          <a:xfrm>
            <a:off x="1009486" y="3623940"/>
            <a:ext cx="935839" cy="27287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Data </a:t>
            </a:r>
          </a:p>
          <a:p>
            <a:pPr algn="ctr" defTabSz="951028" fontAlgn="base">
              <a:spcBef>
                <a:spcPct val="0"/>
              </a:spcBef>
              <a:spcAft>
                <a:spcPct val="0"/>
              </a:spcAft>
              <a:defRPr/>
            </a:pPr>
            <a:r>
              <a:rPr lang="en-US" sz="1224" dirty="0">
                <a:solidFill>
                  <a:schemeClr val="tx1"/>
                </a:solidFill>
                <a:ea typeface="Segoe UI" pitchFamily="34" charset="0"/>
                <a:cs typeface="Segoe UI" pitchFamily="34" charset="0"/>
              </a:rPr>
              <a:t>Movement</a:t>
            </a:r>
          </a:p>
        </p:txBody>
      </p:sp>
      <p:sp>
        <p:nvSpPr>
          <p:cNvPr id="13" name="TextBox 12">
            <a:extLst>
              <a:ext uri="{FF2B5EF4-FFF2-40B4-BE49-F238E27FC236}">
                <a16:creationId xmlns:a16="http://schemas.microsoft.com/office/drawing/2014/main" id="{66DBF760-8D66-4007-9423-642B9C86B916}"/>
              </a:ext>
            </a:extLst>
          </p:cNvPr>
          <p:cNvSpPr txBox="1"/>
          <p:nvPr/>
        </p:nvSpPr>
        <p:spPr>
          <a:xfrm>
            <a:off x="5602004" y="894880"/>
            <a:ext cx="1073499" cy="469103"/>
          </a:xfrm>
          <a:prstGeom prst="rect">
            <a:avLst/>
          </a:prstGeom>
          <a:solidFill>
            <a:schemeClr val="bg1"/>
          </a:solidFill>
        </p:spPr>
        <p:txBody>
          <a:bodyPr wrap="none" rtlCol="0">
            <a:spAutoFit/>
          </a:bodyPr>
          <a:lstStyle/>
          <a:p>
            <a:pPr algn="ctr"/>
            <a:r>
              <a:rPr lang="en-US" sz="1224" dirty="0"/>
              <a:t>Build &amp; Train</a:t>
            </a:r>
          </a:p>
          <a:p>
            <a:pPr algn="ctr"/>
            <a:r>
              <a:rPr lang="en-US" sz="1224" dirty="0"/>
              <a:t>Model</a:t>
            </a:r>
          </a:p>
        </p:txBody>
      </p:sp>
      <p:cxnSp>
        <p:nvCxnSpPr>
          <p:cNvPr id="98" name="Straight Arrow Connector 97">
            <a:extLst>
              <a:ext uri="{FF2B5EF4-FFF2-40B4-BE49-F238E27FC236}">
                <a16:creationId xmlns:a16="http://schemas.microsoft.com/office/drawing/2014/main" id="{337B0324-AFC8-4157-B347-8D75C3139B2B}"/>
              </a:ext>
            </a:extLst>
          </p:cNvPr>
          <p:cNvCxnSpPr>
            <a:cxnSpLocks/>
            <a:stCxn id="18" idx="3"/>
            <a:endCxn id="19" idx="1"/>
          </p:cNvCxnSpPr>
          <p:nvPr/>
        </p:nvCxnSpPr>
        <p:spPr>
          <a:xfrm flipV="1">
            <a:off x="6612558" y="1910887"/>
            <a:ext cx="541050" cy="103"/>
          </a:xfrm>
          <a:prstGeom prst="straightConnector1">
            <a:avLst/>
          </a:prstGeom>
          <a:ln w="9525" cap="flat" cmpd="sng" algn="ctr">
            <a:solidFill>
              <a:schemeClr val="dk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21" name="TextBox 120">
            <a:extLst>
              <a:ext uri="{FF2B5EF4-FFF2-40B4-BE49-F238E27FC236}">
                <a16:creationId xmlns:a16="http://schemas.microsoft.com/office/drawing/2014/main" id="{D683ACDA-7D83-4685-B814-CC57A550257B}"/>
              </a:ext>
            </a:extLst>
          </p:cNvPr>
          <p:cNvSpPr txBox="1"/>
          <p:nvPr/>
        </p:nvSpPr>
        <p:spPr>
          <a:xfrm>
            <a:off x="6713911" y="1920277"/>
            <a:ext cx="400881" cy="286306"/>
          </a:xfrm>
          <a:prstGeom prst="rect">
            <a:avLst/>
          </a:prstGeom>
          <a:noFill/>
        </p:spPr>
        <p:txBody>
          <a:bodyPr wrap="none" rtlCol="0">
            <a:spAutoFit/>
          </a:bodyPr>
          <a:lstStyle/>
          <a:p>
            <a:r>
              <a:rPr lang="en-US" sz="1224" dirty="0"/>
              <a:t>No</a:t>
            </a:r>
          </a:p>
        </p:txBody>
      </p:sp>
      <p:sp>
        <p:nvSpPr>
          <p:cNvPr id="7" name="TextBox 6">
            <a:extLst>
              <a:ext uri="{FF2B5EF4-FFF2-40B4-BE49-F238E27FC236}">
                <a16:creationId xmlns:a16="http://schemas.microsoft.com/office/drawing/2014/main" id="{9C4CC0A9-17E5-4734-ACE4-5FBE2053B8D4}"/>
              </a:ext>
            </a:extLst>
          </p:cNvPr>
          <p:cNvSpPr txBox="1"/>
          <p:nvPr/>
        </p:nvSpPr>
        <p:spPr>
          <a:xfrm>
            <a:off x="8810956" y="2270384"/>
            <a:ext cx="1256792" cy="286306"/>
          </a:xfrm>
          <a:prstGeom prst="rect">
            <a:avLst/>
          </a:prstGeom>
          <a:solidFill>
            <a:schemeClr val="bg1"/>
          </a:solidFill>
        </p:spPr>
        <p:txBody>
          <a:bodyPr wrap="none" rtlCol="0">
            <a:spAutoFit/>
          </a:bodyPr>
          <a:lstStyle/>
          <a:p>
            <a:pPr algn="ctr"/>
            <a:r>
              <a:rPr lang="en-US" sz="1224" dirty="0"/>
              <a:t>Register Model</a:t>
            </a:r>
          </a:p>
        </p:txBody>
      </p:sp>
      <p:sp>
        <p:nvSpPr>
          <p:cNvPr id="8" name="TextBox 7">
            <a:extLst>
              <a:ext uri="{FF2B5EF4-FFF2-40B4-BE49-F238E27FC236}">
                <a16:creationId xmlns:a16="http://schemas.microsoft.com/office/drawing/2014/main" id="{457AA5AE-1C9E-41C6-A4F3-FE5BA32FB176}"/>
              </a:ext>
            </a:extLst>
          </p:cNvPr>
          <p:cNvSpPr txBox="1"/>
          <p:nvPr/>
        </p:nvSpPr>
        <p:spPr>
          <a:xfrm>
            <a:off x="9969291" y="2259349"/>
            <a:ext cx="1187275" cy="286306"/>
          </a:xfrm>
          <a:prstGeom prst="rect">
            <a:avLst/>
          </a:prstGeom>
          <a:noFill/>
        </p:spPr>
        <p:txBody>
          <a:bodyPr wrap="none" rtlCol="0">
            <a:spAutoFit/>
          </a:bodyPr>
          <a:lstStyle/>
          <a:p>
            <a:pPr algn="ctr"/>
            <a:r>
              <a:rPr lang="en-US" sz="1224" dirty="0"/>
              <a:t>Deploy Model</a:t>
            </a:r>
          </a:p>
        </p:txBody>
      </p:sp>
      <p:sp>
        <p:nvSpPr>
          <p:cNvPr id="9" name="TextBox 8">
            <a:extLst>
              <a:ext uri="{FF2B5EF4-FFF2-40B4-BE49-F238E27FC236}">
                <a16:creationId xmlns:a16="http://schemas.microsoft.com/office/drawing/2014/main" id="{E9D453F4-14BF-45DA-A27A-7F8862186A90}"/>
              </a:ext>
            </a:extLst>
          </p:cNvPr>
          <p:cNvSpPr txBox="1"/>
          <p:nvPr/>
        </p:nvSpPr>
        <p:spPr>
          <a:xfrm>
            <a:off x="11088210" y="2250879"/>
            <a:ext cx="959892" cy="286306"/>
          </a:xfrm>
          <a:prstGeom prst="rect">
            <a:avLst/>
          </a:prstGeom>
          <a:noFill/>
        </p:spPr>
        <p:txBody>
          <a:bodyPr wrap="none" rtlCol="0">
            <a:spAutoFit/>
          </a:bodyPr>
          <a:lstStyle/>
          <a:p>
            <a:pPr algn="ctr"/>
            <a:r>
              <a:rPr lang="en-US" sz="1224" dirty="0"/>
              <a:t>Test Model</a:t>
            </a:r>
          </a:p>
        </p:txBody>
      </p:sp>
      <p:sp>
        <p:nvSpPr>
          <p:cNvPr id="39" name="Title 38">
            <a:extLst>
              <a:ext uri="{FF2B5EF4-FFF2-40B4-BE49-F238E27FC236}">
                <a16:creationId xmlns:a16="http://schemas.microsoft.com/office/drawing/2014/main" id="{9D810720-FB70-4068-A1CA-80C9D37B6120}"/>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10349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6">
            <a:extLst>
              <a:ext uri="{FF2B5EF4-FFF2-40B4-BE49-F238E27FC236}">
                <a16:creationId xmlns:a16="http://schemas.microsoft.com/office/drawing/2014/main" id="{3421E0C4-6F0F-4ABA-A7D2-5D109126DF82}"/>
              </a:ext>
            </a:extLst>
          </p:cNvPr>
          <p:cNvGraphicFramePr>
            <a:graphicFrameLocks noGrp="1"/>
          </p:cNvGraphicFramePr>
          <p:nvPr>
            <p:extLst>
              <p:ext uri="{D42A27DB-BD31-4B8C-83A1-F6EECF244321}">
                <p14:modId xmlns:p14="http://schemas.microsoft.com/office/powerpoint/2010/main" val="1251813094"/>
              </p:ext>
            </p:extLst>
          </p:nvPr>
        </p:nvGraphicFramePr>
        <p:xfrm>
          <a:off x="578479" y="1810060"/>
          <a:ext cx="11512202" cy="3357371"/>
        </p:xfrm>
        <a:graphic>
          <a:graphicData uri="http://schemas.openxmlformats.org/drawingml/2006/table">
            <a:tbl>
              <a:tblPr>
                <a:tableStyleId>{5C22544A-7EE6-4342-B048-85BDC9FD1C3A}</a:tableStyleId>
              </a:tblPr>
              <a:tblGrid>
                <a:gridCol w="4383236">
                  <a:extLst>
                    <a:ext uri="{9D8B030D-6E8A-4147-A177-3AD203B41FA5}">
                      <a16:colId xmlns:a16="http://schemas.microsoft.com/office/drawing/2014/main" val="3963926891"/>
                    </a:ext>
                  </a:extLst>
                </a:gridCol>
                <a:gridCol w="1188161">
                  <a:extLst>
                    <a:ext uri="{9D8B030D-6E8A-4147-A177-3AD203B41FA5}">
                      <a16:colId xmlns:a16="http://schemas.microsoft.com/office/drawing/2014/main" val="2180969322"/>
                    </a:ext>
                  </a:extLst>
                </a:gridCol>
                <a:gridCol w="1188161">
                  <a:extLst>
                    <a:ext uri="{9D8B030D-6E8A-4147-A177-3AD203B41FA5}">
                      <a16:colId xmlns:a16="http://schemas.microsoft.com/office/drawing/2014/main" val="508343958"/>
                    </a:ext>
                  </a:extLst>
                </a:gridCol>
                <a:gridCol w="1188161">
                  <a:extLst>
                    <a:ext uri="{9D8B030D-6E8A-4147-A177-3AD203B41FA5}">
                      <a16:colId xmlns:a16="http://schemas.microsoft.com/office/drawing/2014/main" val="1917840260"/>
                    </a:ext>
                  </a:extLst>
                </a:gridCol>
                <a:gridCol w="1188161">
                  <a:extLst>
                    <a:ext uri="{9D8B030D-6E8A-4147-A177-3AD203B41FA5}">
                      <a16:colId xmlns:a16="http://schemas.microsoft.com/office/drawing/2014/main" val="306017328"/>
                    </a:ext>
                  </a:extLst>
                </a:gridCol>
                <a:gridCol w="1188161">
                  <a:extLst>
                    <a:ext uri="{9D8B030D-6E8A-4147-A177-3AD203B41FA5}">
                      <a16:colId xmlns:a16="http://schemas.microsoft.com/office/drawing/2014/main" val="1997307422"/>
                    </a:ext>
                  </a:extLst>
                </a:gridCol>
                <a:gridCol w="1188161">
                  <a:extLst>
                    <a:ext uri="{9D8B030D-6E8A-4147-A177-3AD203B41FA5}">
                      <a16:colId xmlns:a16="http://schemas.microsoft.com/office/drawing/2014/main" val="4103676466"/>
                    </a:ext>
                  </a:extLst>
                </a:gridCol>
              </a:tblGrid>
              <a:tr h="559562">
                <a:tc>
                  <a:txBody>
                    <a:bodyPr/>
                    <a:lstStyle/>
                    <a:p>
                      <a:endParaRPr lang="en-US" sz="1800" dirty="0">
                        <a:solidFill>
                          <a:schemeClr val="tx1"/>
                        </a:solidFill>
                      </a:endParaRPr>
                    </a:p>
                  </a:txBody>
                  <a:tcPr marL="93260" marR="93260" marT="46630" marB="46630">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Data Engineering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Feature Engineering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Build + Train</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Package + Deploy</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Operational Analytics</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Visualization</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3816834"/>
                  </a:ext>
                </a:extLst>
              </a:tr>
              <a:tr h="932603">
                <a:tc>
                  <a:txBody>
                    <a:bodyPr/>
                    <a:lstStyle/>
                    <a:p>
                      <a:r>
                        <a:rPr lang="en-US" sz="1600" dirty="0">
                          <a:solidFill>
                            <a:schemeClr val="tx1"/>
                          </a:solidFill>
                        </a:rPr>
                        <a:t>Low Code/No Code Experience</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565537"/>
                  </a:ext>
                </a:extLst>
              </a:tr>
              <a:tr h="932603">
                <a:tc>
                  <a:txBody>
                    <a:bodyPr/>
                    <a:lstStyle/>
                    <a:p>
                      <a:r>
                        <a:rPr lang="en-US" sz="1600" dirty="0">
                          <a:solidFill>
                            <a:schemeClr val="tx1"/>
                          </a:solidFill>
                        </a:rPr>
                        <a:t>Code-first ML experience</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407309"/>
                  </a:ext>
                </a:extLst>
              </a:tr>
              <a:tr h="932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Code-first ML experience on Apache Spark</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6929132"/>
                  </a:ext>
                </a:extLst>
              </a:tr>
            </a:tbl>
          </a:graphicData>
        </a:graphic>
      </p:graphicFrame>
      <p:pic>
        <p:nvPicPr>
          <p:cNvPr id="53" name="Picture 52" descr="A picture containing drawing, computer, clock&#10;&#10;Description automatically generated">
            <a:extLst>
              <a:ext uri="{FF2B5EF4-FFF2-40B4-BE49-F238E27FC236}">
                <a16:creationId xmlns:a16="http://schemas.microsoft.com/office/drawing/2014/main" id="{41B98CF4-A205-45CF-8784-FB7BF839B5E9}"/>
              </a:ext>
            </a:extLst>
          </p:cNvPr>
          <p:cNvPicPr>
            <a:picLocks noChangeAspect="1"/>
          </p:cNvPicPr>
          <p:nvPr/>
        </p:nvPicPr>
        <p:blipFill>
          <a:blip r:embed="rId3"/>
          <a:stretch>
            <a:fillRect/>
          </a:stretch>
        </p:blipFill>
        <p:spPr>
          <a:xfrm>
            <a:off x="7784688" y="2799702"/>
            <a:ext cx="297405" cy="297405"/>
          </a:xfrm>
          <a:prstGeom prst="rect">
            <a:avLst/>
          </a:prstGeom>
        </p:spPr>
      </p:pic>
      <p:pic>
        <p:nvPicPr>
          <p:cNvPr id="55" name="Picture 54" descr="A picture containing drawing, computer, clock&#10;&#10;Description automatically generated">
            <a:extLst>
              <a:ext uri="{FF2B5EF4-FFF2-40B4-BE49-F238E27FC236}">
                <a16:creationId xmlns:a16="http://schemas.microsoft.com/office/drawing/2014/main" id="{00856425-742F-4A78-9BA6-038865360C7D}"/>
              </a:ext>
            </a:extLst>
          </p:cNvPr>
          <p:cNvPicPr>
            <a:picLocks noChangeAspect="1"/>
          </p:cNvPicPr>
          <p:nvPr/>
        </p:nvPicPr>
        <p:blipFill>
          <a:blip r:embed="rId3"/>
          <a:stretch>
            <a:fillRect/>
          </a:stretch>
        </p:blipFill>
        <p:spPr>
          <a:xfrm>
            <a:off x="8978857" y="2799702"/>
            <a:ext cx="297405" cy="297405"/>
          </a:xfrm>
          <a:prstGeom prst="rect">
            <a:avLst/>
          </a:prstGeom>
        </p:spPr>
      </p:pic>
      <p:pic>
        <p:nvPicPr>
          <p:cNvPr id="35" name="Picture 34" descr="A close up of a sign&#10;&#10;Description automatically generated">
            <a:extLst>
              <a:ext uri="{FF2B5EF4-FFF2-40B4-BE49-F238E27FC236}">
                <a16:creationId xmlns:a16="http://schemas.microsoft.com/office/drawing/2014/main" id="{99FF7561-3BBE-46C6-AC18-9AE571D2358E}"/>
              </a:ext>
            </a:extLst>
          </p:cNvPr>
          <p:cNvPicPr>
            <a:picLocks noChangeAspect="1"/>
          </p:cNvPicPr>
          <p:nvPr/>
        </p:nvPicPr>
        <p:blipFill>
          <a:blip r:embed="rId4"/>
          <a:stretch>
            <a:fillRect/>
          </a:stretch>
        </p:blipFill>
        <p:spPr>
          <a:xfrm>
            <a:off x="5238477" y="2799702"/>
            <a:ext cx="574948" cy="301848"/>
          </a:xfrm>
          <a:prstGeom prst="rect">
            <a:avLst/>
          </a:prstGeom>
        </p:spPr>
      </p:pic>
      <p:pic>
        <p:nvPicPr>
          <p:cNvPr id="42" name="Picture 41" descr="A picture containing brick, box, table&#10;&#10;Description automatically generated">
            <a:extLst>
              <a:ext uri="{FF2B5EF4-FFF2-40B4-BE49-F238E27FC236}">
                <a16:creationId xmlns:a16="http://schemas.microsoft.com/office/drawing/2014/main" id="{D8D83604-635A-40B6-9297-DC78D62565E0}"/>
              </a:ext>
            </a:extLst>
          </p:cNvPr>
          <p:cNvPicPr>
            <a:picLocks noChangeAspect="1"/>
          </p:cNvPicPr>
          <p:nvPr/>
        </p:nvPicPr>
        <p:blipFill rotWithShape="1">
          <a:blip r:embed="rId5"/>
          <a:srcRect l="30393" r="30393"/>
          <a:stretch/>
        </p:blipFill>
        <p:spPr>
          <a:xfrm>
            <a:off x="5354381" y="4582542"/>
            <a:ext cx="343140" cy="325872"/>
          </a:xfrm>
          <a:prstGeom prst="rect">
            <a:avLst/>
          </a:prstGeom>
        </p:spPr>
      </p:pic>
      <p:pic>
        <p:nvPicPr>
          <p:cNvPr id="75" name="Picture 74" descr="A picture containing brick, box, table&#10;&#10;Description automatically generated">
            <a:extLst>
              <a:ext uri="{FF2B5EF4-FFF2-40B4-BE49-F238E27FC236}">
                <a16:creationId xmlns:a16="http://schemas.microsoft.com/office/drawing/2014/main" id="{4BC52B9B-5CA3-4D6C-85C1-AD66D04A7533}"/>
              </a:ext>
            </a:extLst>
          </p:cNvPr>
          <p:cNvPicPr>
            <a:picLocks noChangeAspect="1"/>
          </p:cNvPicPr>
          <p:nvPr/>
        </p:nvPicPr>
        <p:blipFill rotWithShape="1">
          <a:blip r:embed="rId5"/>
          <a:srcRect l="30393" r="30393"/>
          <a:stretch/>
        </p:blipFill>
        <p:spPr>
          <a:xfrm>
            <a:off x="6614752" y="4582542"/>
            <a:ext cx="343140" cy="325872"/>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778DB01B-6680-46A4-B565-29971E45C62B}"/>
              </a:ext>
            </a:extLst>
          </p:cNvPr>
          <p:cNvPicPr>
            <a:picLocks noChangeAspect="1"/>
          </p:cNvPicPr>
          <p:nvPr/>
        </p:nvPicPr>
        <p:blipFill>
          <a:blip r:embed="rId6"/>
          <a:stretch>
            <a:fillRect/>
          </a:stretch>
        </p:blipFill>
        <p:spPr>
          <a:xfrm>
            <a:off x="10087881" y="2718540"/>
            <a:ext cx="457705" cy="451757"/>
          </a:xfrm>
          <a:prstGeom prst="rect">
            <a:avLst/>
          </a:prstGeom>
        </p:spPr>
      </p:pic>
      <p:pic>
        <p:nvPicPr>
          <p:cNvPr id="21" name="Picture 20" descr="Icon&#10;&#10;Description automatically generated">
            <a:extLst>
              <a:ext uri="{FF2B5EF4-FFF2-40B4-BE49-F238E27FC236}">
                <a16:creationId xmlns:a16="http://schemas.microsoft.com/office/drawing/2014/main" id="{5E0A7678-9D9C-4EEA-8C2C-20B2112FD8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2000" y="2639401"/>
            <a:ext cx="457706" cy="457706"/>
          </a:xfrm>
          <a:prstGeom prst="rect">
            <a:avLst/>
          </a:prstGeom>
        </p:spPr>
      </p:pic>
      <p:sp>
        <p:nvSpPr>
          <p:cNvPr id="31" name="Title 30">
            <a:extLst>
              <a:ext uri="{FF2B5EF4-FFF2-40B4-BE49-F238E27FC236}">
                <a16:creationId xmlns:a16="http://schemas.microsoft.com/office/drawing/2014/main" id="{7E389AF7-D616-44C9-84DB-145DB0276225}"/>
              </a:ext>
            </a:extLst>
          </p:cNvPr>
          <p:cNvSpPr>
            <a:spLocks noGrp="1"/>
          </p:cNvSpPr>
          <p:nvPr>
            <p:ph type="title"/>
          </p:nvPr>
        </p:nvSpPr>
        <p:spPr/>
        <p:txBody>
          <a:bodyPr/>
          <a:lstStyle/>
          <a:p>
            <a:r>
              <a:rPr lang="en-US" dirty="0"/>
              <a:t>Technical Choices</a:t>
            </a:r>
          </a:p>
        </p:txBody>
      </p:sp>
      <p:pic>
        <p:nvPicPr>
          <p:cNvPr id="39" name="Picture 38" descr="A picture containing brick, box, table&#10;&#10;Description automatically generated">
            <a:extLst>
              <a:ext uri="{FF2B5EF4-FFF2-40B4-BE49-F238E27FC236}">
                <a16:creationId xmlns:a16="http://schemas.microsoft.com/office/drawing/2014/main" id="{7693FBD4-0DE9-499D-9A69-7E1FDDC151ED}"/>
              </a:ext>
            </a:extLst>
          </p:cNvPr>
          <p:cNvPicPr>
            <a:picLocks noChangeAspect="1"/>
          </p:cNvPicPr>
          <p:nvPr/>
        </p:nvPicPr>
        <p:blipFill rotWithShape="1">
          <a:blip r:embed="rId5"/>
          <a:srcRect l="30393" r="30393"/>
          <a:stretch/>
        </p:blipFill>
        <p:spPr>
          <a:xfrm>
            <a:off x="7784688" y="4552908"/>
            <a:ext cx="343140" cy="325872"/>
          </a:xfrm>
          <a:prstGeom prst="rect">
            <a:avLst/>
          </a:prstGeom>
        </p:spPr>
      </p:pic>
    </p:spTree>
    <p:extLst>
      <p:ext uri="{BB962C8B-B14F-4D97-AF65-F5344CB8AC3E}">
        <p14:creationId xmlns:p14="http://schemas.microsoft.com/office/powerpoint/2010/main" val="3842454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a:lstStyle/>
          <a:p>
            <a:r>
              <a:rPr lang="en-US"/>
              <a:t>Data Profile &amp; Transformation - SDUD</a:t>
            </a:r>
            <a:endParaRPr lang="en-US" dirty="0"/>
          </a:p>
        </p:txBody>
      </p:sp>
      <p:graphicFrame>
        <p:nvGraphicFramePr>
          <p:cNvPr id="6" name="Content Placeholder 2">
            <a:extLst>
              <a:ext uri="{FF2B5EF4-FFF2-40B4-BE49-F238E27FC236}">
                <a16:creationId xmlns:a16="http://schemas.microsoft.com/office/drawing/2014/main" id="{878A3FD9-DFAB-4F8C-8004-59332EE65C2B}"/>
              </a:ext>
            </a:extLst>
          </p:cNvPr>
          <p:cNvGraphicFramePr>
            <a:graphicFrameLocks noGrp="1"/>
          </p:cNvGraphicFramePr>
          <p:nvPr>
            <p:ph sz="half" idx="1"/>
            <p:extLst>
              <p:ext uri="{D42A27DB-BD31-4B8C-83A1-F6EECF244321}">
                <p14:modId xmlns:p14="http://schemas.microsoft.com/office/powerpoint/2010/main" val="1020028139"/>
              </p:ext>
            </p:extLst>
          </p:nvPr>
        </p:nvGraphicFramePr>
        <p:xfrm>
          <a:off x="855768" y="1861968"/>
          <a:ext cx="5284752"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3">
            <a:extLst>
              <a:ext uri="{FF2B5EF4-FFF2-40B4-BE49-F238E27FC236}">
                <a16:creationId xmlns:a16="http://schemas.microsoft.com/office/drawing/2014/main" id="{5F323F8B-1518-4DE9-A1B1-7BF61BAD6769}"/>
              </a:ext>
            </a:extLst>
          </p:cNvPr>
          <p:cNvGraphicFramePr>
            <a:graphicFrameLocks/>
          </p:cNvGraphicFramePr>
          <p:nvPr>
            <p:extLst>
              <p:ext uri="{D42A27DB-BD31-4B8C-83A1-F6EECF244321}">
                <p14:modId xmlns:p14="http://schemas.microsoft.com/office/powerpoint/2010/main" val="2607067141"/>
              </p:ext>
            </p:extLst>
          </p:nvPr>
        </p:nvGraphicFramePr>
        <p:xfrm>
          <a:off x="6597784" y="1795096"/>
          <a:ext cx="5284752" cy="4437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0718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a:lstStyle/>
          <a:p>
            <a:r>
              <a:rPr lang="en-US" dirty="0"/>
              <a:t>Data Profile &amp; Transformation - FAERS</a:t>
            </a:r>
          </a:p>
        </p:txBody>
      </p:sp>
      <p:graphicFrame>
        <p:nvGraphicFramePr>
          <p:cNvPr id="10" name="Content Placeholder 3">
            <a:extLst>
              <a:ext uri="{FF2B5EF4-FFF2-40B4-BE49-F238E27FC236}">
                <a16:creationId xmlns:a16="http://schemas.microsoft.com/office/drawing/2014/main" id="{BD9B6D50-4093-4E7D-A6D5-5162F1AA4A9A}"/>
              </a:ext>
            </a:extLst>
          </p:cNvPr>
          <p:cNvGraphicFramePr>
            <a:graphicFrameLocks noGrp="1"/>
          </p:cNvGraphicFramePr>
          <p:nvPr>
            <p:ph sz="half" idx="2"/>
            <p:extLst>
              <p:ext uri="{D42A27DB-BD31-4B8C-83A1-F6EECF244321}">
                <p14:modId xmlns:p14="http://schemas.microsoft.com/office/powerpoint/2010/main" val="4074330004"/>
              </p:ext>
            </p:extLst>
          </p:nvPr>
        </p:nvGraphicFramePr>
        <p:xfrm>
          <a:off x="6594387" y="1799924"/>
          <a:ext cx="5284752"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2">
            <a:extLst>
              <a:ext uri="{FF2B5EF4-FFF2-40B4-BE49-F238E27FC236}">
                <a16:creationId xmlns:a16="http://schemas.microsoft.com/office/drawing/2014/main" id="{F7240141-890B-436F-8BF1-B526254A14D4}"/>
              </a:ext>
            </a:extLst>
          </p:cNvPr>
          <p:cNvGraphicFramePr>
            <a:graphicFrameLocks noGrp="1"/>
          </p:cNvGraphicFramePr>
          <p:nvPr>
            <p:ph sz="half" idx="1"/>
            <p:extLst>
              <p:ext uri="{D42A27DB-BD31-4B8C-83A1-F6EECF244321}">
                <p14:modId xmlns:p14="http://schemas.microsoft.com/office/powerpoint/2010/main" val="1361313103"/>
              </p:ext>
            </p:extLst>
          </p:nvPr>
        </p:nvGraphicFramePr>
        <p:xfrm>
          <a:off x="855768" y="1861968"/>
          <a:ext cx="5287861" cy="4437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2419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610182" y="4070277"/>
            <a:ext cx="3738689" cy="2247125"/>
          </a:xfrm>
        </p:spPr>
        <p:txBody>
          <a:bodyPr anchor="ctr">
            <a:normAutofit/>
          </a:bodyPr>
          <a:lstStyle/>
          <a:p>
            <a:r>
              <a:rPr lang="en-US" sz="3672"/>
              <a:t>Analysis - State Drug Utilization</a:t>
            </a:r>
            <a:endParaRPr lang="en-US" sz="3672" dirty="0"/>
          </a:p>
        </p:txBody>
      </p:sp>
      <p:pic>
        <p:nvPicPr>
          <p:cNvPr id="11" name="Picture 10" descr="Map&#10;&#10;Description automatically generated">
            <a:extLst>
              <a:ext uri="{FF2B5EF4-FFF2-40B4-BE49-F238E27FC236}">
                <a16:creationId xmlns:a16="http://schemas.microsoft.com/office/drawing/2014/main" id="{EBB9AC61-47D7-4E9F-B258-82D2442F624D}"/>
              </a:ext>
            </a:extLst>
          </p:cNvPr>
          <p:cNvPicPr>
            <a:picLocks noChangeAspect="1"/>
          </p:cNvPicPr>
          <p:nvPr/>
        </p:nvPicPr>
        <p:blipFill>
          <a:blip r:embed="rId3"/>
          <a:stretch>
            <a:fillRect/>
          </a:stretch>
        </p:blipFill>
        <p:spPr>
          <a:xfrm>
            <a:off x="8196745" y="894125"/>
            <a:ext cx="4051007" cy="2238181"/>
          </a:xfrm>
          <a:prstGeom prst="rect">
            <a:avLst/>
          </a:prstGeom>
        </p:spPr>
        <p:style>
          <a:lnRef idx="0">
            <a:schemeClr val="accent1"/>
          </a:lnRef>
          <a:fillRef idx="3">
            <a:schemeClr val="accent1"/>
          </a:fillRef>
          <a:effectRef idx="3">
            <a:schemeClr val="accent1"/>
          </a:effectRef>
          <a:fontRef idx="minor">
            <a:schemeClr val="lt1"/>
          </a:fontRef>
        </p:style>
      </p:pic>
      <p:pic>
        <p:nvPicPr>
          <p:cNvPr id="7" name="Picture 6" descr="Chart, bar chart&#10;&#10;Description automatically generated">
            <a:extLst>
              <a:ext uri="{FF2B5EF4-FFF2-40B4-BE49-F238E27FC236}">
                <a16:creationId xmlns:a16="http://schemas.microsoft.com/office/drawing/2014/main" id="{D6B11E1C-3D57-4226-9A02-878431046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51" y="677123"/>
            <a:ext cx="3833000" cy="2616022"/>
          </a:xfrm>
          <a:prstGeom prst="rect">
            <a:avLst/>
          </a:prstGeom>
        </p:spPr>
        <p:style>
          <a:lnRef idx="0">
            <a:schemeClr val="accent1"/>
          </a:lnRef>
          <a:fillRef idx="3">
            <a:schemeClr val="accent1"/>
          </a:fillRef>
          <a:effectRef idx="3">
            <a:schemeClr val="accent1"/>
          </a:effectRef>
          <a:fontRef idx="minor">
            <a:schemeClr val="lt1"/>
          </a:fontRef>
        </p:style>
      </p:pic>
      <p:sp>
        <p:nvSpPr>
          <p:cNvPr id="3" name="Content Placeholder 2">
            <a:extLst>
              <a:ext uri="{FF2B5EF4-FFF2-40B4-BE49-F238E27FC236}">
                <a16:creationId xmlns:a16="http://schemas.microsoft.com/office/drawing/2014/main" id="{EC28BA28-65F4-4623-B7AA-3D69ED9E2020}"/>
              </a:ext>
            </a:extLst>
          </p:cNvPr>
          <p:cNvSpPr>
            <a:spLocks noGrp="1"/>
          </p:cNvSpPr>
          <p:nvPr>
            <p:ph idx="1"/>
          </p:nvPr>
        </p:nvSpPr>
        <p:spPr>
          <a:xfrm>
            <a:off x="4955064" y="3833390"/>
            <a:ext cx="6949228" cy="2791905"/>
          </a:xfrm>
        </p:spPr>
        <p:txBody>
          <a:bodyPr anchor="ctr">
            <a:noAutofit/>
          </a:bodyPr>
          <a:lstStyle/>
          <a:p>
            <a:r>
              <a:rPr lang="en-US" sz="2000" dirty="0">
                <a:solidFill>
                  <a:schemeClr val="tx1"/>
                </a:solidFill>
              </a:rPr>
              <a:t>Albuterol (respiratory inhaler)</a:t>
            </a:r>
          </a:p>
          <a:p>
            <a:pPr marL="342900" lvl="1" indent="-342900">
              <a:buFont typeface="Arial" panose="020B0604020202020204" pitchFamily="34" charset="0"/>
              <a:buChar char="•"/>
            </a:pPr>
            <a:r>
              <a:rPr lang="en-US" dirty="0">
                <a:solidFill>
                  <a:schemeClr val="tx1"/>
                </a:solidFill>
              </a:rPr>
              <a:t>Top Rx in Q1 2020</a:t>
            </a:r>
            <a:br>
              <a:rPr lang="en-US" dirty="0">
                <a:solidFill>
                  <a:schemeClr val="tx1"/>
                </a:solidFill>
              </a:rPr>
            </a:br>
            <a:endParaRPr lang="en-US" dirty="0">
              <a:solidFill>
                <a:schemeClr val="tx1"/>
              </a:solidFill>
            </a:endParaRPr>
          </a:p>
          <a:p>
            <a:r>
              <a:rPr lang="en-US" sz="2000" dirty="0">
                <a:solidFill>
                  <a:schemeClr val="tx1"/>
                </a:solidFill>
              </a:rPr>
              <a:t>Corticosteroids (anti-inflammatory)</a:t>
            </a:r>
          </a:p>
          <a:p>
            <a:pPr marL="342900" lvl="1" indent="-342900">
              <a:buFont typeface="Arial" panose="020B0604020202020204" pitchFamily="34" charset="0"/>
              <a:buChar char="•"/>
            </a:pPr>
            <a:r>
              <a:rPr lang="en-US" dirty="0">
                <a:solidFill>
                  <a:schemeClr val="tx1"/>
                </a:solidFill>
              </a:rPr>
              <a:t>2020 had a smaller increase in Rx comparable to Albuterol, but higher than in previous years</a:t>
            </a:r>
          </a:p>
          <a:p>
            <a:endParaRPr lang="en-US" sz="2000" dirty="0">
              <a:solidFill>
                <a:schemeClr val="tx1"/>
              </a:solidFill>
            </a:endParaRPr>
          </a:p>
          <a:p>
            <a:r>
              <a:rPr lang="en-US" sz="2000" dirty="0">
                <a:solidFill>
                  <a:schemeClr val="tx1"/>
                </a:solidFill>
              </a:rPr>
              <a:t>Highest number of prescriptions</a:t>
            </a:r>
          </a:p>
          <a:p>
            <a:pPr marL="342900" indent="-342900">
              <a:buFont typeface="Arial" panose="020B0604020202020204" pitchFamily="34" charset="0"/>
              <a:buChar char="•"/>
            </a:pPr>
            <a:r>
              <a:rPr lang="en-US" sz="2000" dirty="0">
                <a:solidFill>
                  <a:schemeClr val="tx1"/>
                </a:solidFill>
                <a:latin typeface="+mn-lt"/>
              </a:rPr>
              <a:t>Concentrated in the coastal states in 2020</a:t>
            </a:r>
          </a:p>
        </p:txBody>
      </p:sp>
      <p:pic>
        <p:nvPicPr>
          <p:cNvPr id="5" name="Picture 4" descr="Chart, bar chart&#10;&#10;Description automatically generated">
            <a:extLst>
              <a:ext uri="{FF2B5EF4-FFF2-40B4-BE49-F238E27FC236}">
                <a16:creationId xmlns:a16="http://schemas.microsoft.com/office/drawing/2014/main" id="{DF7E913D-AA13-4A3A-AA80-1160F3624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6" y="879249"/>
            <a:ext cx="3833000" cy="2253057"/>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294457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9C1E8205-3EF8-4FD1-BA11-4980E71F5B38}"/>
              </a:ext>
            </a:extLst>
          </p:cNvPr>
          <p:cNvSpPr txBox="1">
            <a:spLocks/>
          </p:cNvSpPr>
          <p:nvPr/>
        </p:nvSpPr>
        <p:spPr>
          <a:xfrm>
            <a:off x="855007" y="1315541"/>
            <a:ext cx="4948969" cy="5163347"/>
          </a:xfrm>
          <a:prstGeom prst="rect">
            <a:avLst/>
          </a:prstGeom>
        </p:spPr>
        <p:txBody>
          <a:bodyPr vert="horz" wrap="square" lIns="0" tIns="91440" rIns="146304" bIns="9144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rPr>
              <a:t>Corticosteroid use</a:t>
            </a:r>
          </a:p>
          <a:p>
            <a:pPr marL="342900" indent="-342900">
              <a:buFont typeface="Arial" panose="020B0604020202020204" pitchFamily="34" charset="0"/>
              <a:buChar char="•"/>
            </a:pPr>
            <a:r>
              <a:rPr lang="en-US" sz="2000" dirty="0">
                <a:solidFill>
                  <a:schemeClr val="tx1"/>
                </a:solidFill>
                <a:latin typeface="+mn-lt"/>
              </a:rPr>
              <a:t>Per the NIH, corticosteroids are used to treat hospitalized COVID-19 patients who require supplemental oxygen</a:t>
            </a:r>
            <a:br>
              <a:rPr lang="en-US" dirty="0">
                <a:solidFill>
                  <a:schemeClr val="tx1"/>
                </a:solidFill>
              </a:rPr>
            </a:br>
            <a:endParaRPr lang="en-US" dirty="0">
              <a:solidFill>
                <a:schemeClr val="tx1"/>
              </a:solidFill>
            </a:endParaRPr>
          </a:p>
          <a:p>
            <a:r>
              <a:rPr lang="en-US" sz="2000" dirty="0">
                <a:solidFill>
                  <a:schemeClr val="tx1"/>
                </a:solidFill>
              </a:rPr>
              <a:t>What outcomes were reported?</a:t>
            </a:r>
          </a:p>
          <a:p>
            <a:pPr marL="342900" indent="-342900">
              <a:buFont typeface="Arial" panose="020B0604020202020204" pitchFamily="34" charset="0"/>
              <a:buChar char="•"/>
            </a:pPr>
            <a:r>
              <a:rPr lang="en-US" sz="2000" dirty="0">
                <a:solidFill>
                  <a:schemeClr val="tx1"/>
                </a:solidFill>
                <a:latin typeface="+mn-lt"/>
              </a:rPr>
              <a:t>Death was a reported outcome with patients who were given these drugs</a:t>
            </a:r>
            <a:br>
              <a:rPr lang="en-US" dirty="0">
                <a:solidFill>
                  <a:schemeClr val="tx1"/>
                </a:solidFill>
              </a:rPr>
            </a:br>
            <a:endParaRPr lang="en-US" dirty="0">
              <a:solidFill>
                <a:schemeClr val="tx1"/>
              </a:solidFill>
            </a:endParaRPr>
          </a:p>
          <a:p>
            <a:r>
              <a:rPr lang="en-US" sz="2000" dirty="0">
                <a:solidFill>
                  <a:schemeClr val="tx1"/>
                </a:solidFill>
              </a:rPr>
              <a:t>Patient Risk Factors</a:t>
            </a:r>
          </a:p>
          <a:p>
            <a:pPr marL="342900" lvl="1" indent="-342900">
              <a:buFont typeface="Arial" panose="020B0604020202020204" pitchFamily="34" charset="0"/>
              <a:buChar char="•"/>
            </a:pPr>
            <a:r>
              <a:rPr lang="en-US" sz="2000" dirty="0">
                <a:solidFill>
                  <a:schemeClr val="tx1"/>
                </a:solidFill>
                <a:latin typeface="+mn-lt"/>
              </a:rPr>
              <a:t>Top 5 contributors to death </a:t>
            </a:r>
            <a:r>
              <a:rPr lang="en-US" dirty="0">
                <a:solidFill>
                  <a:schemeClr val="tx1"/>
                </a:solidFill>
              </a:rPr>
              <a:t>included a </a:t>
            </a:r>
            <a:r>
              <a:rPr lang="en-US" sz="2000" dirty="0">
                <a:solidFill>
                  <a:schemeClr val="tx1"/>
                </a:solidFill>
                <a:latin typeface="+mn-lt"/>
              </a:rPr>
              <a:t>patient’s age, </a:t>
            </a:r>
            <a:r>
              <a:rPr lang="en-US" sz="2000" dirty="0" err="1">
                <a:solidFill>
                  <a:schemeClr val="tx1"/>
                </a:solidFill>
                <a:latin typeface="+mn-lt"/>
              </a:rPr>
              <a:t>dechallenge</a:t>
            </a:r>
            <a:r>
              <a:rPr lang="en-US" sz="2000" dirty="0">
                <a:solidFill>
                  <a:schemeClr val="tx1"/>
                </a:solidFill>
                <a:latin typeface="+mn-lt"/>
              </a:rPr>
              <a:t>, weight, the country of occurrence, and dose amount</a:t>
            </a:r>
          </a:p>
          <a:p>
            <a:pPr marL="466298" lvl="1"/>
            <a:endParaRPr lang="en-US" dirty="0">
              <a:solidFill>
                <a:schemeClr val="tx1"/>
              </a:solidFill>
            </a:endParaRPr>
          </a:p>
          <a:p>
            <a:endParaRPr lang="en-US" sz="2000" dirty="0">
              <a:solidFill>
                <a:schemeClr val="tx1"/>
              </a:solidFill>
            </a:endParaRPr>
          </a:p>
        </p:txBody>
      </p:sp>
      <p:sp>
        <p:nvSpPr>
          <p:cNvPr id="8" name="Title 7">
            <a:extLst>
              <a:ext uri="{FF2B5EF4-FFF2-40B4-BE49-F238E27FC236}">
                <a16:creationId xmlns:a16="http://schemas.microsoft.com/office/drawing/2014/main" id="{8EC6C45F-A80D-4516-A03C-42FAB564B1BD}"/>
              </a:ext>
            </a:extLst>
          </p:cNvPr>
          <p:cNvSpPr>
            <a:spLocks noGrp="1"/>
          </p:cNvSpPr>
          <p:nvPr>
            <p:ph type="title"/>
          </p:nvPr>
        </p:nvSpPr>
        <p:spPr/>
        <p:txBody>
          <a:bodyPr/>
          <a:lstStyle/>
          <a:p>
            <a:r>
              <a:rPr lang="en-US" dirty="0"/>
              <a:t>Analysis – FDA Adverse Events</a:t>
            </a:r>
          </a:p>
        </p:txBody>
      </p:sp>
      <p:pic>
        <p:nvPicPr>
          <p:cNvPr id="19" name="Picture 18">
            <a:extLst>
              <a:ext uri="{FF2B5EF4-FFF2-40B4-BE49-F238E27FC236}">
                <a16:creationId xmlns:a16="http://schemas.microsoft.com/office/drawing/2014/main" id="{EDF91478-6B2E-469B-916C-F15FA93A50BE}"/>
              </a:ext>
            </a:extLst>
          </p:cNvPr>
          <p:cNvPicPr>
            <a:picLocks noChangeAspect="1"/>
          </p:cNvPicPr>
          <p:nvPr/>
        </p:nvPicPr>
        <p:blipFill>
          <a:blip r:embed="rId3"/>
          <a:stretch>
            <a:fillRect/>
          </a:stretch>
        </p:blipFill>
        <p:spPr>
          <a:xfrm>
            <a:off x="5996601" y="819052"/>
            <a:ext cx="5981649" cy="2822123"/>
          </a:xfrm>
          <a:prstGeom prst="rect">
            <a:avLst/>
          </a:prstGeom>
        </p:spPr>
        <p:style>
          <a:lnRef idx="0">
            <a:schemeClr val="accent1"/>
          </a:lnRef>
          <a:fillRef idx="3">
            <a:schemeClr val="accent1"/>
          </a:fillRef>
          <a:effectRef idx="3">
            <a:schemeClr val="accent1"/>
          </a:effectRef>
          <a:fontRef idx="minor">
            <a:schemeClr val="lt1"/>
          </a:fontRef>
        </p:style>
      </p:pic>
      <p:pic>
        <p:nvPicPr>
          <p:cNvPr id="23" name="Picture 22">
            <a:extLst>
              <a:ext uri="{FF2B5EF4-FFF2-40B4-BE49-F238E27FC236}">
                <a16:creationId xmlns:a16="http://schemas.microsoft.com/office/drawing/2014/main" id="{F9A38D81-733E-4387-8287-F00B89988929}"/>
              </a:ext>
            </a:extLst>
          </p:cNvPr>
          <p:cNvPicPr>
            <a:picLocks noChangeAspect="1"/>
          </p:cNvPicPr>
          <p:nvPr/>
        </p:nvPicPr>
        <p:blipFill>
          <a:blip r:embed="rId4"/>
          <a:stretch>
            <a:fillRect/>
          </a:stretch>
        </p:blipFill>
        <p:spPr>
          <a:xfrm>
            <a:off x="5996601" y="3935707"/>
            <a:ext cx="5981649" cy="2627901"/>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6464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4B2A4-AFC5-4FDE-9B52-0B2B6D31656B}"/>
              </a:ext>
            </a:extLst>
          </p:cNvPr>
          <p:cNvSpPr>
            <a:spLocks noGrp="1"/>
          </p:cNvSpPr>
          <p:nvPr>
            <p:ph type="title"/>
          </p:nvPr>
        </p:nvSpPr>
        <p:spPr/>
        <p:txBody>
          <a:bodyPr/>
          <a:lstStyle/>
          <a:p>
            <a:r>
              <a:rPr lang="en-US" dirty="0"/>
              <a:t>Model Selection</a:t>
            </a:r>
          </a:p>
        </p:txBody>
      </p:sp>
      <p:sp>
        <p:nvSpPr>
          <p:cNvPr id="5" name="Content Placeholder 4">
            <a:extLst>
              <a:ext uri="{FF2B5EF4-FFF2-40B4-BE49-F238E27FC236}">
                <a16:creationId xmlns:a16="http://schemas.microsoft.com/office/drawing/2014/main" id="{48783956-45EB-4E4B-945F-E03DD4943EE3}"/>
              </a:ext>
            </a:extLst>
          </p:cNvPr>
          <p:cNvSpPr>
            <a:spLocks noGrp="1"/>
          </p:cNvSpPr>
          <p:nvPr>
            <p:ph sz="half" idx="1"/>
          </p:nvPr>
        </p:nvSpPr>
        <p:spPr>
          <a:xfrm>
            <a:off x="855007" y="1315541"/>
            <a:ext cx="5529367" cy="5163347"/>
          </a:xfrm>
        </p:spPr>
        <p:txBody>
          <a:bodyPr>
            <a:noAutofit/>
          </a:bodyPr>
          <a:lstStyle/>
          <a:p>
            <a:r>
              <a:rPr lang="en-US" sz="2000" dirty="0">
                <a:solidFill>
                  <a:schemeClr val="tx1"/>
                </a:solidFill>
              </a:rPr>
              <a:t>Classification Metric</a:t>
            </a:r>
          </a:p>
          <a:p>
            <a:pPr marL="342900" lvl="1" indent="-342900">
              <a:buFont typeface="Arial" panose="020B0604020202020204" pitchFamily="34" charset="0"/>
              <a:buChar char="•"/>
            </a:pPr>
            <a:r>
              <a:rPr lang="en-US" dirty="0">
                <a:solidFill>
                  <a:schemeClr val="tx1"/>
                </a:solidFill>
              </a:rPr>
              <a:t>Are the target classes (No Death vs. Death) balanced?</a:t>
            </a:r>
          </a:p>
          <a:p>
            <a:pPr marL="342900" lvl="1" indent="-342900">
              <a:buFont typeface="Arial" panose="020B0604020202020204" pitchFamily="34" charset="0"/>
              <a:buChar char="•"/>
            </a:pPr>
            <a:r>
              <a:rPr lang="en-US" dirty="0">
                <a:solidFill>
                  <a:schemeClr val="tx1"/>
                </a:solidFill>
              </a:rPr>
              <a:t>Accuracy is not always the best performance measure for imbalanced classes</a:t>
            </a:r>
            <a:br>
              <a:rPr lang="en-US" dirty="0">
                <a:solidFill>
                  <a:schemeClr val="tx1"/>
                </a:solidFill>
              </a:rPr>
            </a:br>
            <a:endParaRPr lang="en-US" dirty="0">
              <a:solidFill>
                <a:schemeClr val="tx1"/>
              </a:solidFill>
            </a:endParaRPr>
          </a:p>
          <a:p>
            <a:r>
              <a:rPr lang="en-US" sz="2000" dirty="0">
                <a:solidFill>
                  <a:schemeClr val="tx1"/>
                </a:solidFill>
              </a:rPr>
              <a:t>Which outcome is more costly?</a:t>
            </a:r>
          </a:p>
          <a:p>
            <a:pPr marL="342900" lvl="1" indent="-342900">
              <a:buFont typeface="Arial" panose="020B0604020202020204" pitchFamily="34" charset="0"/>
              <a:buChar char="•"/>
            </a:pPr>
            <a:r>
              <a:rPr lang="en-US" dirty="0">
                <a:solidFill>
                  <a:schemeClr val="tx1"/>
                </a:solidFill>
              </a:rPr>
              <a:t>False positives (FP) vs. false negatives (FN)</a:t>
            </a:r>
          </a:p>
          <a:p>
            <a:pPr marL="342900" lvl="1" indent="-342900">
              <a:buFont typeface="Arial" panose="020B0604020202020204" pitchFamily="34" charset="0"/>
              <a:buChar char="•"/>
            </a:pPr>
            <a:r>
              <a:rPr lang="en-US" dirty="0">
                <a:solidFill>
                  <a:schemeClr val="tx1"/>
                </a:solidFill>
              </a:rPr>
              <a:t>FP - Patient predicted to die (1) but lived (0)</a:t>
            </a:r>
          </a:p>
          <a:p>
            <a:pPr marL="342900" lvl="1" indent="-342900">
              <a:buFont typeface="Arial" panose="020B0604020202020204" pitchFamily="34" charset="0"/>
              <a:buChar char="•"/>
            </a:pPr>
            <a:r>
              <a:rPr lang="en-US" dirty="0">
                <a:solidFill>
                  <a:schemeClr val="tx1"/>
                </a:solidFill>
              </a:rPr>
              <a:t>FN - Patient predicted to live (0) but died (1)</a:t>
            </a:r>
            <a:br>
              <a:rPr lang="en-US" dirty="0">
                <a:solidFill>
                  <a:schemeClr val="tx1"/>
                </a:solidFill>
              </a:rPr>
            </a:br>
            <a:endParaRPr lang="en-US" dirty="0">
              <a:solidFill>
                <a:schemeClr val="tx1"/>
              </a:solidFill>
            </a:endParaRPr>
          </a:p>
          <a:p>
            <a:r>
              <a:rPr lang="en-US" sz="2000" dirty="0">
                <a:solidFill>
                  <a:schemeClr val="tx1"/>
                </a:solidFill>
              </a:rPr>
              <a:t>Minimize false positives and false negatives</a:t>
            </a:r>
          </a:p>
          <a:p>
            <a:pPr marL="342900" lvl="1" indent="-342900">
              <a:buFont typeface="Arial" panose="020B0604020202020204" pitchFamily="34" charset="0"/>
              <a:buChar char="•"/>
            </a:pPr>
            <a:r>
              <a:rPr lang="en-US" dirty="0">
                <a:solidFill>
                  <a:schemeClr val="tx1"/>
                </a:solidFill>
              </a:rPr>
              <a:t>Identifying patient risk factors is valuable in either case</a:t>
            </a:r>
          </a:p>
          <a:p>
            <a:pPr marL="342900" lvl="1" indent="-342900">
              <a:buFont typeface="Arial" panose="020B0604020202020204" pitchFamily="34" charset="0"/>
              <a:buChar char="•"/>
            </a:pPr>
            <a:r>
              <a:rPr lang="en-US" dirty="0">
                <a:solidFill>
                  <a:schemeClr val="tx1"/>
                </a:solidFill>
              </a:rPr>
              <a:t>F1-Score (0 is worst, 1 is best)</a:t>
            </a:r>
          </a:p>
          <a:p>
            <a:pPr marL="466298" lvl="1"/>
            <a:endParaRPr lang="en-US" dirty="0">
              <a:solidFill>
                <a:schemeClr val="tx1"/>
              </a:solidFill>
            </a:endParaRPr>
          </a:p>
          <a:p>
            <a:endParaRPr lang="en-US" sz="2000" dirty="0">
              <a:solidFill>
                <a:schemeClr val="tx1"/>
              </a:solidFill>
            </a:endParaRPr>
          </a:p>
        </p:txBody>
      </p:sp>
      <p:pic>
        <p:nvPicPr>
          <p:cNvPr id="8" name="Picture 7" descr="A picture containing shape&#10;&#10;Description automatically generated">
            <a:extLst>
              <a:ext uri="{FF2B5EF4-FFF2-40B4-BE49-F238E27FC236}">
                <a16:creationId xmlns:a16="http://schemas.microsoft.com/office/drawing/2014/main" id="{CC7C0D4F-D711-4726-8FC3-78709C73E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994" y="408996"/>
            <a:ext cx="3683434" cy="2480490"/>
          </a:xfrm>
          <a:prstGeom prst="rect">
            <a:avLst/>
          </a:prstGeom>
        </p:spPr>
        <p:style>
          <a:lnRef idx="0">
            <a:schemeClr val="accent1"/>
          </a:lnRef>
          <a:fillRef idx="3">
            <a:schemeClr val="accent1"/>
          </a:fillRef>
          <a:effectRef idx="3">
            <a:schemeClr val="accent1"/>
          </a:effectRef>
          <a:fontRef idx="minor">
            <a:schemeClr val="lt1"/>
          </a:fontRef>
        </p:style>
      </p:pic>
      <p:grpSp>
        <p:nvGrpSpPr>
          <p:cNvPr id="12" name="Group 11">
            <a:extLst>
              <a:ext uri="{FF2B5EF4-FFF2-40B4-BE49-F238E27FC236}">
                <a16:creationId xmlns:a16="http://schemas.microsoft.com/office/drawing/2014/main" id="{D572AA5E-DE1C-45A3-AA0F-D6464C7DBF8F}"/>
              </a:ext>
            </a:extLst>
          </p:cNvPr>
          <p:cNvGrpSpPr/>
          <p:nvPr/>
        </p:nvGrpSpPr>
        <p:grpSpPr>
          <a:xfrm>
            <a:off x="7448994" y="3190961"/>
            <a:ext cx="3571901" cy="3633814"/>
            <a:chOff x="7394505" y="2999331"/>
            <a:chExt cx="3571901" cy="3633814"/>
          </a:xfrm>
        </p:grpSpPr>
        <p:pic>
          <p:nvPicPr>
            <p:cNvPr id="10" name="Picture 9">
              <a:extLst>
                <a:ext uri="{FF2B5EF4-FFF2-40B4-BE49-F238E27FC236}">
                  <a16:creationId xmlns:a16="http://schemas.microsoft.com/office/drawing/2014/main" id="{42307DD6-7167-4AFA-A813-85CF6AF757D2}"/>
                </a:ext>
              </a:extLst>
            </p:cNvPr>
            <p:cNvPicPr>
              <a:picLocks noChangeAspect="1"/>
            </p:cNvPicPr>
            <p:nvPr/>
          </p:nvPicPr>
          <p:blipFill>
            <a:blip r:embed="rId4"/>
            <a:stretch>
              <a:fillRect/>
            </a:stretch>
          </p:blipFill>
          <p:spPr>
            <a:xfrm>
              <a:off x="7394505" y="2999331"/>
              <a:ext cx="3571901" cy="3633814"/>
            </a:xfrm>
            <a:prstGeom prst="rect">
              <a:avLst/>
            </a:prstGeom>
          </p:spPr>
        </p:pic>
        <p:sp>
          <p:nvSpPr>
            <p:cNvPr id="15" name="Oval 14">
              <a:extLst>
                <a:ext uri="{FF2B5EF4-FFF2-40B4-BE49-F238E27FC236}">
                  <a16:creationId xmlns:a16="http://schemas.microsoft.com/office/drawing/2014/main" id="{ADA5F955-C61A-4B55-9B1C-941C291B4B02}"/>
                </a:ext>
              </a:extLst>
            </p:cNvPr>
            <p:cNvSpPr/>
            <p:nvPr/>
          </p:nvSpPr>
          <p:spPr bwMode="auto">
            <a:xfrm>
              <a:off x="9642266" y="3667490"/>
              <a:ext cx="887023" cy="48731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25F899A-57EB-4C34-86A0-8C631727E33B}"/>
                </a:ext>
              </a:extLst>
            </p:cNvPr>
            <p:cNvSpPr/>
            <p:nvPr/>
          </p:nvSpPr>
          <p:spPr bwMode="auto">
            <a:xfrm>
              <a:off x="8293432" y="5024491"/>
              <a:ext cx="887023" cy="48731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026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a:t>Agenda</a:t>
            </a:r>
            <a:endParaRPr lang="en-US" dirty="0"/>
          </a:p>
        </p:txBody>
      </p:sp>
      <p:graphicFrame>
        <p:nvGraphicFramePr>
          <p:cNvPr id="5" name="Content Placeholder 2">
            <a:extLst>
              <a:ext uri="{FF2B5EF4-FFF2-40B4-BE49-F238E27FC236}">
                <a16:creationId xmlns:a16="http://schemas.microsoft.com/office/drawing/2014/main" id="{6E8A5BCE-7A33-4B45-9441-DB22714C0CC3}"/>
              </a:ext>
            </a:extLst>
          </p:cNvPr>
          <p:cNvGraphicFramePr>
            <a:graphicFrameLocks noGrp="1"/>
          </p:cNvGraphicFramePr>
          <p:nvPr>
            <p:ph type="tbl" sz="quarter" idx="10"/>
            <p:extLst>
              <p:ext uri="{D42A27DB-BD31-4B8C-83A1-F6EECF244321}">
                <p14:modId xmlns:p14="http://schemas.microsoft.com/office/powerpoint/2010/main" val="2836698902"/>
              </p:ext>
            </p:extLst>
          </p:nvPr>
        </p:nvGraphicFramePr>
        <p:xfrm>
          <a:off x="465138" y="2201862"/>
          <a:ext cx="11533187" cy="415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2971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E68C5-16A5-4156-A486-AB98DB1E652B}"/>
              </a:ext>
            </a:extLst>
          </p:cNvPr>
          <p:cNvSpPr>
            <a:spLocks noGrp="1"/>
          </p:cNvSpPr>
          <p:nvPr>
            <p:ph type="title"/>
          </p:nvPr>
        </p:nvSpPr>
        <p:spPr/>
        <p:txBody>
          <a:bodyPr/>
          <a:lstStyle/>
          <a:p>
            <a:r>
              <a:rPr lang="en-US" dirty="0"/>
              <a:t>How well did our models do?</a:t>
            </a:r>
          </a:p>
        </p:txBody>
      </p:sp>
      <p:pic>
        <p:nvPicPr>
          <p:cNvPr id="11" name="Picture 10">
            <a:extLst>
              <a:ext uri="{FF2B5EF4-FFF2-40B4-BE49-F238E27FC236}">
                <a16:creationId xmlns:a16="http://schemas.microsoft.com/office/drawing/2014/main" id="{7546F821-7898-483B-BFA1-D64FD6FACE86}"/>
              </a:ext>
            </a:extLst>
          </p:cNvPr>
          <p:cNvPicPr>
            <a:picLocks noChangeAspect="1"/>
          </p:cNvPicPr>
          <p:nvPr/>
        </p:nvPicPr>
        <p:blipFill>
          <a:blip r:embed="rId3"/>
          <a:stretch>
            <a:fillRect/>
          </a:stretch>
        </p:blipFill>
        <p:spPr>
          <a:xfrm>
            <a:off x="370671" y="2501148"/>
            <a:ext cx="3503138" cy="1988198"/>
          </a:xfrm>
          <a:prstGeom prst="rect">
            <a:avLst/>
          </a:prstGeom>
        </p:spPr>
      </p:pic>
      <p:pic>
        <p:nvPicPr>
          <p:cNvPr id="22" name="Picture 21">
            <a:extLst>
              <a:ext uri="{FF2B5EF4-FFF2-40B4-BE49-F238E27FC236}">
                <a16:creationId xmlns:a16="http://schemas.microsoft.com/office/drawing/2014/main" id="{29ED01E3-70CE-424C-AAED-24B7977A4D4A}"/>
              </a:ext>
            </a:extLst>
          </p:cNvPr>
          <p:cNvPicPr>
            <a:picLocks noChangeAspect="1"/>
          </p:cNvPicPr>
          <p:nvPr/>
        </p:nvPicPr>
        <p:blipFill>
          <a:blip r:embed="rId4"/>
          <a:stretch>
            <a:fillRect/>
          </a:stretch>
        </p:blipFill>
        <p:spPr>
          <a:xfrm>
            <a:off x="4348627" y="2509471"/>
            <a:ext cx="3708136" cy="2018015"/>
          </a:xfrm>
          <a:prstGeom prst="rect">
            <a:avLst/>
          </a:prstGeom>
        </p:spPr>
      </p:pic>
      <p:pic>
        <p:nvPicPr>
          <p:cNvPr id="39" name="Picture 38">
            <a:extLst>
              <a:ext uri="{FF2B5EF4-FFF2-40B4-BE49-F238E27FC236}">
                <a16:creationId xmlns:a16="http://schemas.microsoft.com/office/drawing/2014/main" id="{79C861FE-B4A4-4E5F-9495-2CD5BBB13221}"/>
              </a:ext>
            </a:extLst>
          </p:cNvPr>
          <p:cNvPicPr>
            <a:picLocks/>
          </p:cNvPicPr>
          <p:nvPr/>
        </p:nvPicPr>
        <p:blipFill>
          <a:blip r:embed="rId5"/>
          <a:stretch>
            <a:fillRect/>
          </a:stretch>
        </p:blipFill>
        <p:spPr>
          <a:xfrm>
            <a:off x="8566108" y="2506540"/>
            <a:ext cx="3712464" cy="2020824"/>
          </a:xfrm>
          <a:prstGeom prst="rect">
            <a:avLst/>
          </a:prstGeom>
        </p:spPr>
      </p:pic>
      <p:pic>
        <p:nvPicPr>
          <p:cNvPr id="6" name="Picture 5">
            <a:extLst>
              <a:ext uri="{FF2B5EF4-FFF2-40B4-BE49-F238E27FC236}">
                <a16:creationId xmlns:a16="http://schemas.microsoft.com/office/drawing/2014/main" id="{3A6C1BBE-C75C-47EC-820A-7598A1B8189B}"/>
              </a:ext>
            </a:extLst>
          </p:cNvPr>
          <p:cNvPicPr>
            <a:picLocks noChangeAspect="1"/>
          </p:cNvPicPr>
          <p:nvPr/>
        </p:nvPicPr>
        <p:blipFill>
          <a:blip r:embed="rId6"/>
          <a:stretch>
            <a:fillRect/>
          </a:stretch>
        </p:blipFill>
        <p:spPr>
          <a:xfrm>
            <a:off x="4361031" y="4670957"/>
            <a:ext cx="3642018" cy="2185211"/>
          </a:xfrm>
          <a:prstGeom prst="rect">
            <a:avLst/>
          </a:prstGeom>
        </p:spPr>
      </p:pic>
      <p:pic>
        <p:nvPicPr>
          <p:cNvPr id="8" name="Picture 7">
            <a:extLst>
              <a:ext uri="{FF2B5EF4-FFF2-40B4-BE49-F238E27FC236}">
                <a16:creationId xmlns:a16="http://schemas.microsoft.com/office/drawing/2014/main" id="{AE4ECCE4-B07D-499F-945A-7F7899EC467F}"/>
              </a:ext>
            </a:extLst>
          </p:cNvPr>
          <p:cNvPicPr>
            <a:picLocks noChangeAspect="1"/>
          </p:cNvPicPr>
          <p:nvPr/>
        </p:nvPicPr>
        <p:blipFill>
          <a:blip r:embed="rId7"/>
          <a:stretch>
            <a:fillRect/>
          </a:stretch>
        </p:blipFill>
        <p:spPr>
          <a:xfrm>
            <a:off x="8610759" y="4730558"/>
            <a:ext cx="3350624" cy="2032023"/>
          </a:xfrm>
          <a:prstGeom prst="rect">
            <a:avLst/>
          </a:prstGeom>
        </p:spPr>
      </p:pic>
      <p:grpSp>
        <p:nvGrpSpPr>
          <p:cNvPr id="54" name="Group 53">
            <a:extLst>
              <a:ext uri="{FF2B5EF4-FFF2-40B4-BE49-F238E27FC236}">
                <a16:creationId xmlns:a16="http://schemas.microsoft.com/office/drawing/2014/main" id="{C62F5CB8-69B6-4FC2-9AB4-1E0E34B5ABAF}"/>
              </a:ext>
            </a:extLst>
          </p:cNvPr>
          <p:cNvGrpSpPr/>
          <p:nvPr/>
        </p:nvGrpSpPr>
        <p:grpSpPr>
          <a:xfrm>
            <a:off x="699551" y="1428597"/>
            <a:ext cx="2910719" cy="756458"/>
            <a:chOff x="699551" y="1428597"/>
            <a:chExt cx="2910719" cy="756458"/>
          </a:xfrm>
        </p:grpSpPr>
        <p:sp>
          <p:nvSpPr>
            <p:cNvPr id="28" name="Content Placeholder 4">
              <a:extLst>
                <a:ext uri="{FF2B5EF4-FFF2-40B4-BE49-F238E27FC236}">
                  <a16:creationId xmlns:a16="http://schemas.microsoft.com/office/drawing/2014/main" id="{091ACCC7-491B-4725-9848-4F374AAB315E}"/>
                </a:ext>
              </a:extLst>
            </p:cNvPr>
            <p:cNvSpPr txBox="1">
              <a:spLocks/>
            </p:cNvSpPr>
            <p:nvPr/>
          </p:nvSpPr>
          <p:spPr>
            <a:xfrm>
              <a:off x="1095293" y="1586833"/>
              <a:ext cx="1200753" cy="444296"/>
            </a:xfrm>
            <a:prstGeom prst="rect">
              <a:avLst/>
            </a:prstGeom>
          </p:spPr>
          <p:txBody>
            <a:bodyP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XG Boost</a:t>
              </a:r>
            </a:p>
          </p:txBody>
        </p:sp>
        <p:pic>
          <p:nvPicPr>
            <p:cNvPr id="30" name="Picture 29">
              <a:extLst>
                <a:ext uri="{FF2B5EF4-FFF2-40B4-BE49-F238E27FC236}">
                  <a16:creationId xmlns:a16="http://schemas.microsoft.com/office/drawing/2014/main" id="{159E8D7E-74A0-47A1-AE2F-1197D579EA57}"/>
                </a:ext>
              </a:extLst>
            </p:cNvPr>
            <p:cNvPicPr>
              <a:picLocks noChangeAspect="1"/>
            </p:cNvPicPr>
            <p:nvPr/>
          </p:nvPicPr>
          <p:blipFill>
            <a:blip r:embed="rId8"/>
            <a:stretch>
              <a:fillRect/>
            </a:stretch>
          </p:blipFill>
          <p:spPr>
            <a:xfrm>
              <a:off x="2262223" y="1428597"/>
              <a:ext cx="1348047" cy="756458"/>
            </a:xfrm>
            <a:prstGeom prst="rect">
              <a:avLst/>
            </a:prstGeom>
          </p:spPr>
        </p:pic>
        <p:sp>
          <p:nvSpPr>
            <p:cNvPr id="31" name="Graphic 12" descr="Badge 1 with solid fill">
              <a:extLst>
                <a:ext uri="{FF2B5EF4-FFF2-40B4-BE49-F238E27FC236}">
                  <a16:creationId xmlns:a16="http://schemas.microsoft.com/office/drawing/2014/main" id="{CF367019-8E26-4A6F-8C42-7B8B97FBB695}"/>
                </a:ext>
              </a:extLst>
            </p:cNvPr>
            <p:cNvSpPr/>
            <p:nvPr/>
          </p:nvSpPr>
          <p:spPr>
            <a:xfrm>
              <a:off x="699551" y="1586931"/>
              <a:ext cx="409283" cy="409283"/>
            </a:xfrm>
            <a:custGeom>
              <a:avLst/>
              <a:gdLst>
                <a:gd name="connsiteX0" fmla="*/ 204642 w 409283"/>
                <a:gd name="connsiteY0" fmla="*/ 0 h 409283"/>
                <a:gd name="connsiteX1" fmla="*/ 0 w 409283"/>
                <a:gd name="connsiteY1" fmla="*/ 204642 h 409283"/>
                <a:gd name="connsiteX2" fmla="*/ 204642 w 409283"/>
                <a:gd name="connsiteY2" fmla="*/ 409283 h 409283"/>
                <a:gd name="connsiteX3" fmla="*/ 409283 w 409283"/>
                <a:gd name="connsiteY3" fmla="*/ 204642 h 409283"/>
                <a:gd name="connsiteX4" fmla="*/ 409283 w 409283"/>
                <a:gd name="connsiteY4" fmla="*/ 204620 h 409283"/>
                <a:gd name="connsiteX5" fmla="*/ 204803 w 409283"/>
                <a:gd name="connsiteY5" fmla="*/ 0 h 409283"/>
                <a:gd name="connsiteX6" fmla="*/ 204642 w 409283"/>
                <a:gd name="connsiteY6" fmla="*/ 0 h 409283"/>
                <a:gd name="connsiteX7" fmla="*/ 227089 w 409283"/>
                <a:gd name="connsiteY7" fmla="*/ 291506 h 409283"/>
                <a:gd name="connsiteX8" fmla="*/ 195961 w 409283"/>
                <a:gd name="connsiteY8" fmla="*/ 291506 h 409283"/>
                <a:gd name="connsiteX9" fmla="*/ 195961 w 409283"/>
                <a:gd name="connsiteY9" fmla="*/ 142838 h 409283"/>
                <a:gd name="connsiteX10" fmla="*/ 187636 w 409283"/>
                <a:gd name="connsiteY10" fmla="*/ 148027 h 409283"/>
                <a:gd name="connsiteX11" fmla="*/ 178605 w 409283"/>
                <a:gd name="connsiteY11" fmla="*/ 152499 h 409283"/>
                <a:gd name="connsiteX12" fmla="*/ 168050 w 409283"/>
                <a:gd name="connsiteY12" fmla="*/ 156169 h 409283"/>
                <a:gd name="connsiteX13" fmla="*/ 155883 w 409283"/>
                <a:gd name="connsiteY13" fmla="*/ 159477 h 409283"/>
                <a:gd name="connsiteX14" fmla="*/ 155883 w 409283"/>
                <a:gd name="connsiteY14" fmla="*/ 134610 h 409283"/>
                <a:gd name="connsiteX15" fmla="*/ 164019 w 409283"/>
                <a:gd name="connsiteY15" fmla="*/ 132105 h 409283"/>
                <a:gd name="connsiteX16" fmla="*/ 171272 w 409283"/>
                <a:gd name="connsiteY16" fmla="*/ 129599 h 409283"/>
                <a:gd name="connsiteX17" fmla="*/ 178428 w 409283"/>
                <a:gd name="connsiteY17" fmla="*/ 126646 h 409283"/>
                <a:gd name="connsiteX18" fmla="*/ 185583 w 409283"/>
                <a:gd name="connsiteY18" fmla="*/ 123693 h 409283"/>
                <a:gd name="connsiteX19" fmla="*/ 192464 w 409283"/>
                <a:gd name="connsiteY19" fmla="*/ 120116 h 409283"/>
                <a:gd name="connsiteX20" fmla="*/ 199361 w 409283"/>
                <a:gd name="connsiteY20" fmla="*/ 116344 h 409283"/>
                <a:gd name="connsiteX21" fmla="*/ 206781 w 409283"/>
                <a:gd name="connsiteY21" fmla="*/ 112033 h 409283"/>
                <a:gd name="connsiteX22" fmla="*/ 214211 w 409283"/>
                <a:gd name="connsiteY22" fmla="*/ 107723 h 409283"/>
                <a:gd name="connsiteX23" fmla="*/ 227089 w 409283"/>
                <a:gd name="connsiteY23" fmla="*/ 107723 h 40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9283" h="409283">
                  <a:moveTo>
                    <a:pt x="204642" y="0"/>
                  </a:moveTo>
                  <a:cubicBezTo>
                    <a:pt x="91621" y="0"/>
                    <a:pt x="0" y="91621"/>
                    <a:pt x="0" y="204642"/>
                  </a:cubicBezTo>
                  <a:cubicBezTo>
                    <a:pt x="0" y="317662"/>
                    <a:pt x="91621" y="409283"/>
                    <a:pt x="204642" y="409283"/>
                  </a:cubicBezTo>
                  <a:cubicBezTo>
                    <a:pt x="317662" y="409283"/>
                    <a:pt x="409283" y="317662"/>
                    <a:pt x="409283" y="204642"/>
                  </a:cubicBezTo>
                  <a:cubicBezTo>
                    <a:pt x="409283" y="204635"/>
                    <a:pt x="409283" y="204627"/>
                    <a:pt x="409283" y="204620"/>
                  </a:cubicBezTo>
                  <a:cubicBezTo>
                    <a:pt x="409322" y="91650"/>
                    <a:pt x="317773" y="39"/>
                    <a:pt x="204803" y="0"/>
                  </a:cubicBezTo>
                  <a:cubicBezTo>
                    <a:pt x="204749" y="0"/>
                    <a:pt x="204695" y="0"/>
                    <a:pt x="204642" y="0"/>
                  </a:cubicBezTo>
                  <a:close/>
                  <a:moveTo>
                    <a:pt x="227089" y="291506"/>
                  </a:moveTo>
                  <a:lnTo>
                    <a:pt x="195961" y="291506"/>
                  </a:lnTo>
                  <a:lnTo>
                    <a:pt x="195961" y="142838"/>
                  </a:lnTo>
                  <a:cubicBezTo>
                    <a:pt x="193332" y="144634"/>
                    <a:pt x="190557" y="146364"/>
                    <a:pt x="187636" y="148027"/>
                  </a:cubicBezTo>
                  <a:cubicBezTo>
                    <a:pt x="184717" y="149696"/>
                    <a:pt x="181701" y="151189"/>
                    <a:pt x="178605" y="152499"/>
                  </a:cubicBezTo>
                  <a:cubicBezTo>
                    <a:pt x="175258" y="153814"/>
                    <a:pt x="171739" y="155037"/>
                    <a:pt x="168050" y="156169"/>
                  </a:cubicBezTo>
                  <a:cubicBezTo>
                    <a:pt x="164360" y="157300"/>
                    <a:pt x="160305" y="158403"/>
                    <a:pt x="155883" y="159477"/>
                  </a:cubicBezTo>
                  <a:lnTo>
                    <a:pt x="155883" y="134610"/>
                  </a:lnTo>
                  <a:cubicBezTo>
                    <a:pt x="158864" y="133773"/>
                    <a:pt x="161577" y="132938"/>
                    <a:pt x="164019" y="132105"/>
                  </a:cubicBezTo>
                  <a:cubicBezTo>
                    <a:pt x="166462" y="131271"/>
                    <a:pt x="168880" y="130436"/>
                    <a:pt x="171272" y="129599"/>
                  </a:cubicBezTo>
                  <a:cubicBezTo>
                    <a:pt x="173648" y="128645"/>
                    <a:pt x="176041" y="127665"/>
                    <a:pt x="178428" y="126646"/>
                  </a:cubicBezTo>
                  <a:cubicBezTo>
                    <a:pt x="180815" y="125628"/>
                    <a:pt x="183196" y="124653"/>
                    <a:pt x="185583" y="123693"/>
                  </a:cubicBezTo>
                  <a:cubicBezTo>
                    <a:pt x="187846" y="122501"/>
                    <a:pt x="190140" y="121308"/>
                    <a:pt x="192464" y="120116"/>
                  </a:cubicBezTo>
                  <a:cubicBezTo>
                    <a:pt x="194788" y="118923"/>
                    <a:pt x="197087" y="117666"/>
                    <a:pt x="199361" y="116344"/>
                  </a:cubicBezTo>
                  <a:cubicBezTo>
                    <a:pt x="201876" y="115036"/>
                    <a:pt x="204349" y="113600"/>
                    <a:pt x="206781" y="112033"/>
                  </a:cubicBezTo>
                  <a:cubicBezTo>
                    <a:pt x="209212" y="110467"/>
                    <a:pt x="211689" y="109030"/>
                    <a:pt x="214211" y="107723"/>
                  </a:cubicBezTo>
                  <a:lnTo>
                    <a:pt x="227089" y="107723"/>
                  </a:lnTo>
                  <a:close/>
                </a:path>
              </a:pathLst>
            </a:custGeom>
            <a:solidFill>
              <a:schemeClr val="accent4"/>
            </a:solidFill>
            <a:ln w="5358" cap="flat">
              <a:noFill/>
              <a:prstDash val="solid"/>
              <a:miter/>
            </a:ln>
          </p:spPr>
          <p:txBody>
            <a:bodyPr rtlCol="0" anchor="ctr"/>
            <a:lstStyle/>
            <a:p>
              <a:endParaRPr lang="en-US"/>
            </a:p>
          </p:txBody>
        </p:sp>
      </p:grpSp>
      <p:grpSp>
        <p:nvGrpSpPr>
          <p:cNvPr id="64" name="Group 63">
            <a:extLst>
              <a:ext uri="{FF2B5EF4-FFF2-40B4-BE49-F238E27FC236}">
                <a16:creationId xmlns:a16="http://schemas.microsoft.com/office/drawing/2014/main" id="{65D6D095-3543-4CC6-A431-7CD461DA4F3E}"/>
              </a:ext>
            </a:extLst>
          </p:cNvPr>
          <p:cNvGrpSpPr/>
          <p:nvPr/>
        </p:nvGrpSpPr>
        <p:grpSpPr>
          <a:xfrm>
            <a:off x="4644488" y="1426464"/>
            <a:ext cx="3092088" cy="731385"/>
            <a:chOff x="4692336" y="1426464"/>
            <a:chExt cx="3092088" cy="731385"/>
          </a:xfrm>
        </p:grpSpPr>
        <p:sp>
          <p:nvSpPr>
            <p:cNvPr id="33" name="Content Placeholder 4">
              <a:extLst>
                <a:ext uri="{FF2B5EF4-FFF2-40B4-BE49-F238E27FC236}">
                  <a16:creationId xmlns:a16="http://schemas.microsoft.com/office/drawing/2014/main" id="{9A4E37BF-7D56-4EFD-A276-2836A325BB00}"/>
                </a:ext>
              </a:extLst>
            </p:cNvPr>
            <p:cNvSpPr txBox="1">
              <a:spLocks/>
            </p:cNvSpPr>
            <p:nvPr/>
          </p:nvSpPr>
          <p:spPr>
            <a:xfrm>
              <a:off x="5158619" y="1591056"/>
              <a:ext cx="1348047" cy="444296"/>
            </a:xfrm>
            <a:prstGeom prst="rect">
              <a:avLst/>
            </a:prstGeom>
          </p:spPr>
          <p:txBody>
            <a:bodyP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Light GBM</a:t>
              </a:r>
            </a:p>
          </p:txBody>
        </p:sp>
        <p:pic>
          <p:nvPicPr>
            <p:cNvPr id="43" name="Graphic 42" descr="Badge with solid fill">
              <a:extLst>
                <a:ext uri="{FF2B5EF4-FFF2-40B4-BE49-F238E27FC236}">
                  <a16:creationId xmlns:a16="http://schemas.microsoft.com/office/drawing/2014/main" id="{7FE403E9-5880-464D-AAC1-0A5E8F2A80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2336" y="1536017"/>
              <a:ext cx="521208" cy="521208"/>
            </a:xfrm>
            <a:prstGeom prst="rect">
              <a:avLst/>
            </a:prstGeom>
          </p:spPr>
        </p:pic>
        <p:pic>
          <p:nvPicPr>
            <p:cNvPr id="45" name="Picture 44">
              <a:extLst>
                <a:ext uri="{FF2B5EF4-FFF2-40B4-BE49-F238E27FC236}">
                  <a16:creationId xmlns:a16="http://schemas.microsoft.com/office/drawing/2014/main" id="{86E0958C-5070-44BB-9043-5B243F212634}"/>
                </a:ext>
              </a:extLst>
            </p:cNvPr>
            <p:cNvPicPr>
              <a:picLocks noChangeAspect="1"/>
            </p:cNvPicPr>
            <p:nvPr/>
          </p:nvPicPr>
          <p:blipFill>
            <a:blip r:embed="rId11"/>
            <a:stretch>
              <a:fillRect/>
            </a:stretch>
          </p:blipFill>
          <p:spPr>
            <a:xfrm>
              <a:off x="6440256" y="1426464"/>
              <a:ext cx="1344168" cy="731385"/>
            </a:xfrm>
            <a:prstGeom prst="rect">
              <a:avLst/>
            </a:prstGeom>
          </p:spPr>
        </p:pic>
      </p:grpSp>
      <p:grpSp>
        <p:nvGrpSpPr>
          <p:cNvPr id="61" name="Group 60">
            <a:extLst>
              <a:ext uri="{FF2B5EF4-FFF2-40B4-BE49-F238E27FC236}">
                <a16:creationId xmlns:a16="http://schemas.microsoft.com/office/drawing/2014/main" id="{73C8B455-C921-4B25-A01D-7B3EDD3DAC46}"/>
              </a:ext>
            </a:extLst>
          </p:cNvPr>
          <p:cNvGrpSpPr/>
          <p:nvPr/>
        </p:nvGrpSpPr>
        <p:grpSpPr>
          <a:xfrm>
            <a:off x="8817695" y="1429867"/>
            <a:ext cx="2961017" cy="766674"/>
            <a:chOff x="8924020" y="1429867"/>
            <a:chExt cx="2961017" cy="766674"/>
          </a:xfrm>
        </p:grpSpPr>
        <p:pic>
          <p:nvPicPr>
            <p:cNvPr id="47" name="Graphic 46" descr="Badge 3 with solid fill">
              <a:extLst>
                <a:ext uri="{FF2B5EF4-FFF2-40B4-BE49-F238E27FC236}">
                  <a16:creationId xmlns:a16="http://schemas.microsoft.com/office/drawing/2014/main" id="{170DAA75-8747-4C08-AB54-E6CEE942B5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24020" y="1530316"/>
              <a:ext cx="521208" cy="521208"/>
            </a:xfrm>
            <a:prstGeom prst="rect">
              <a:avLst/>
            </a:prstGeom>
          </p:spPr>
        </p:pic>
        <p:sp>
          <p:nvSpPr>
            <p:cNvPr id="56" name="Content Placeholder 4">
              <a:extLst>
                <a:ext uri="{FF2B5EF4-FFF2-40B4-BE49-F238E27FC236}">
                  <a16:creationId xmlns:a16="http://schemas.microsoft.com/office/drawing/2014/main" id="{49D1434A-03B9-44BF-AB2D-846CA87697FF}"/>
                </a:ext>
              </a:extLst>
            </p:cNvPr>
            <p:cNvSpPr txBox="1">
              <a:spLocks/>
            </p:cNvSpPr>
            <p:nvPr/>
          </p:nvSpPr>
          <p:spPr>
            <a:xfrm>
              <a:off x="9381634" y="1468105"/>
              <a:ext cx="1200753" cy="444296"/>
            </a:xfrm>
            <a:prstGeom prst="rect">
              <a:avLst/>
            </a:prstGeom>
          </p:spPr>
          <p:txBody>
            <a:bodyP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Random</a:t>
              </a:r>
            </a:p>
            <a:p>
              <a:r>
                <a:rPr lang="en-US" sz="2000" dirty="0"/>
                <a:t>Forest</a:t>
              </a:r>
            </a:p>
          </p:txBody>
        </p:sp>
        <p:pic>
          <p:nvPicPr>
            <p:cNvPr id="60" name="Picture 59">
              <a:extLst>
                <a:ext uri="{FF2B5EF4-FFF2-40B4-BE49-F238E27FC236}">
                  <a16:creationId xmlns:a16="http://schemas.microsoft.com/office/drawing/2014/main" id="{EE676D2C-72A9-427F-B260-84AA525B1B2D}"/>
                </a:ext>
              </a:extLst>
            </p:cNvPr>
            <p:cNvPicPr>
              <a:picLocks noChangeAspect="1"/>
            </p:cNvPicPr>
            <p:nvPr/>
          </p:nvPicPr>
          <p:blipFill>
            <a:blip r:embed="rId14"/>
            <a:stretch>
              <a:fillRect/>
            </a:stretch>
          </p:blipFill>
          <p:spPr>
            <a:xfrm>
              <a:off x="10540869" y="1429867"/>
              <a:ext cx="1344168" cy="766674"/>
            </a:xfrm>
            <a:prstGeom prst="rect">
              <a:avLst/>
            </a:prstGeom>
          </p:spPr>
        </p:pic>
      </p:grpSp>
      <p:pic>
        <p:nvPicPr>
          <p:cNvPr id="63" name="Picture 62">
            <a:extLst>
              <a:ext uri="{FF2B5EF4-FFF2-40B4-BE49-F238E27FC236}">
                <a16:creationId xmlns:a16="http://schemas.microsoft.com/office/drawing/2014/main" id="{09E620F1-E068-4F56-8980-1E68A81EA4B6}"/>
              </a:ext>
            </a:extLst>
          </p:cNvPr>
          <p:cNvPicPr>
            <a:picLocks noChangeAspect="1"/>
          </p:cNvPicPr>
          <p:nvPr/>
        </p:nvPicPr>
        <p:blipFill>
          <a:blip r:embed="rId15"/>
          <a:stretch>
            <a:fillRect/>
          </a:stretch>
        </p:blipFill>
        <p:spPr>
          <a:xfrm>
            <a:off x="354725" y="4699112"/>
            <a:ext cx="3554730" cy="2157849"/>
          </a:xfrm>
          <a:prstGeom prst="rect">
            <a:avLst/>
          </a:prstGeom>
        </p:spPr>
      </p:pic>
    </p:spTree>
    <p:extLst>
      <p:ext uri="{BB962C8B-B14F-4D97-AF65-F5344CB8AC3E}">
        <p14:creationId xmlns:p14="http://schemas.microsoft.com/office/powerpoint/2010/main" val="80454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dirty="0"/>
              <a:t>Summary</a:t>
            </a:r>
          </a:p>
        </p:txBody>
      </p:sp>
      <p:graphicFrame>
        <p:nvGraphicFramePr>
          <p:cNvPr id="5" name="Content Placeholder 2">
            <a:extLst>
              <a:ext uri="{FF2B5EF4-FFF2-40B4-BE49-F238E27FC236}">
                <a16:creationId xmlns:a16="http://schemas.microsoft.com/office/drawing/2014/main" id="{FDE8D929-C2D3-4844-B0A1-8E00C02C52D6}"/>
              </a:ext>
            </a:extLst>
          </p:cNvPr>
          <p:cNvGraphicFramePr>
            <a:graphicFrameLocks noGrp="1"/>
          </p:cNvGraphicFramePr>
          <p:nvPr>
            <p:ph type="tbl" sz="quarter" idx="10"/>
          </p:nvPr>
        </p:nvGraphicFramePr>
        <p:xfrm>
          <a:off x="465138" y="2201862"/>
          <a:ext cx="11533187" cy="415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2">
            <a:extLst>
              <a:ext uri="{FF2B5EF4-FFF2-40B4-BE49-F238E27FC236}">
                <a16:creationId xmlns:a16="http://schemas.microsoft.com/office/drawing/2014/main" id="{EF710427-0494-4094-94BB-431C7E658847}"/>
              </a:ext>
            </a:extLst>
          </p:cNvPr>
          <p:cNvGraphicFramePr>
            <a:graphicFrameLocks/>
          </p:cNvGraphicFramePr>
          <p:nvPr>
            <p:extLst>
              <p:ext uri="{D42A27DB-BD31-4B8C-83A1-F6EECF244321}">
                <p14:modId xmlns:p14="http://schemas.microsoft.com/office/powerpoint/2010/main" val="3906607782"/>
              </p:ext>
            </p:extLst>
          </p:nvPr>
        </p:nvGraphicFramePr>
        <p:xfrm>
          <a:off x="5962313" y="2201862"/>
          <a:ext cx="5933872" cy="18630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Content Placeholder 2">
            <a:extLst>
              <a:ext uri="{FF2B5EF4-FFF2-40B4-BE49-F238E27FC236}">
                <a16:creationId xmlns:a16="http://schemas.microsoft.com/office/drawing/2014/main" id="{ED42FBD1-4864-4FFA-BE6A-87DEFAFF6758}"/>
              </a:ext>
            </a:extLst>
          </p:cNvPr>
          <p:cNvGraphicFramePr>
            <a:graphicFrameLocks/>
          </p:cNvGraphicFramePr>
          <p:nvPr>
            <p:extLst>
              <p:ext uri="{D42A27DB-BD31-4B8C-83A1-F6EECF244321}">
                <p14:modId xmlns:p14="http://schemas.microsoft.com/office/powerpoint/2010/main" val="3719673842"/>
              </p:ext>
            </p:extLst>
          </p:nvPr>
        </p:nvGraphicFramePr>
        <p:xfrm>
          <a:off x="680934" y="4635230"/>
          <a:ext cx="5749047" cy="16000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306432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hlinkClick r:id="rId3">
                  <a:extLst>
                    <a:ext uri="{A12FA001-AC4F-418D-AE19-62706E023703}">
                      <ahyp:hlinkClr xmlns:ahyp="http://schemas.microsoft.com/office/drawing/2018/hyperlinkcolor" val="tx"/>
                    </a:ext>
                  </a:extLst>
                </a:hlinkClick>
              </a:rPr>
              <a:t>Demo</a:t>
            </a:r>
            <a:r>
              <a:rPr lang="en-US" dirty="0"/>
              <a:t> (Back-end)</a:t>
            </a:r>
          </a:p>
        </p:txBody>
      </p:sp>
    </p:spTree>
    <p:extLst>
      <p:ext uri="{BB962C8B-B14F-4D97-AF65-F5344CB8AC3E}">
        <p14:creationId xmlns:p14="http://schemas.microsoft.com/office/powerpoint/2010/main" val="85766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Q</a:t>
            </a:r>
            <a:r>
              <a:rPr lang="en-US" sz="4800" dirty="0"/>
              <a:t>&amp;</a:t>
            </a:r>
            <a:r>
              <a:rPr lang="en-US" sz="4800" dirty="0">
                <a:solidFill>
                  <a:schemeClr val="accent5"/>
                </a:solidFill>
              </a:rPr>
              <a:t>A</a:t>
            </a:r>
            <a:endParaRPr lang="en-US" sz="4800" dirty="0">
              <a:solidFill>
                <a:srgbClr val="FFFFFF"/>
              </a:solidFill>
            </a:endParaRPr>
          </a:p>
        </p:txBody>
      </p:sp>
    </p:spTree>
    <p:extLst>
      <p:ext uri="{BB962C8B-B14F-4D97-AF65-F5344CB8AC3E}">
        <p14:creationId xmlns:p14="http://schemas.microsoft.com/office/powerpoint/2010/main" val="35765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vertebrate, arthropod&#10;&#10;Description automatically generated">
            <a:extLst>
              <a:ext uri="{FF2B5EF4-FFF2-40B4-BE49-F238E27FC236}">
                <a16:creationId xmlns:a16="http://schemas.microsoft.com/office/drawing/2014/main" id="{46A814BF-A1D8-4ECC-8895-FAD5EE319C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81" y="0"/>
            <a:ext cx="12462084" cy="6994524"/>
          </a:xfrm>
          <a:prstGeom prst="rect">
            <a:avLst/>
          </a:prstGeom>
        </p:spPr>
      </p:pic>
      <p:sp>
        <p:nvSpPr>
          <p:cNvPr id="9" name="Rectangle 8">
            <a:extLst>
              <a:ext uri="{FF2B5EF4-FFF2-40B4-BE49-F238E27FC236}">
                <a16:creationId xmlns:a16="http://schemas.microsoft.com/office/drawing/2014/main" id="{C357E5BB-9881-4279-9B56-1BCB54BF10D5}"/>
              </a:ext>
            </a:extLst>
          </p:cNvPr>
          <p:cNvSpPr/>
          <p:nvPr/>
        </p:nvSpPr>
        <p:spPr bwMode="auto">
          <a:xfrm>
            <a:off x="19618" y="-17102"/>
            <a:ext cx="12446892" cy="699452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71A9C2-3B33-40C7-BEE6-CF9BEE8CF4A4}"/>
              </a:ext>
            </a:extLst>
          </p:cNvPr>
          <p:cNvSpPr/>
          <p:nvPr/>
        </p:nvSpPr>
        <p:spPr bwMode="auto">
          <a:xfrm>
            <a:off x="-4425" y="5207231"/>
            <a:ext cx="5633398" cy="969411"/>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34" name="Rectangle 33">
            <a:extLst>
              <a:ext uri="{FF2B5EF4-FFF2-40B4-BE49-F238E27FC236}">
                <a16:creationId xmlns:a16="http://schemas.microsoft.com/office/drawing/2014/main" id="{D308D2F5-2649-403A-9439-3985D6A3C13A}"/>
              </a:ext>
            </a:extLst>
          </p:cNvPr>
          <p:cNvSpPr/>
          <p:nvPr/>
        </p:nvSpPr>
        <p:spPr>
          <a:xfrm>
            <a:off x="1942605" y="5267337"/>
            <a:ext cx="3368415" cy="923199"/>
          </a:xfrm>
          <a:prstGeom prst="rect">
            <a:avLst/>
          </a:prstGeom>
        </p:spPr>
        <p:txBody>
          <a:bodyPr wrap="square" lIns="0" rIns="0" anchor="t">
            <a:noAutofit/>
          </a:bodyPr>
          <a:lstStyle/>
          <a:p>
            <a:pPr defTabSz="931756" fontAlgn="base">
              <a:defRPr/>
            </a:pPr>
            <a:r>
              <a:rPr lang="en-IN" sz="1428" dirty="0">
                <a:solidFill>
                  <a:srgbClr val="FFFFFF"/>
                </a:solidFill>
                <a:latin typeface="Segoe UI" panose="020B0502040204020203" pitchFamily="34" charset="0"/>
              </a:rPr>
              <a:t>Projected savings for healthcare providers  by 2026 with AI helping to prevent medication dosing errors </a:t>
            </a:r>
            <a:r>
              <a:rPr lang="en-US" sz="1224" baseline="50000" dirty="0">
                <a:solidFill>
                  <a:srgbClr val="FFFFFF"/>
                </a:solidFill>
                <a:latin typeface="Segoe UI"/>
                <a:cs typeface="Segoe UI" panose="020B0502040204020203" pitchFamily="34" charset="0"/>
              </a:rPr>
              <a:t>3</a:t>
            </a:r>
            <a:endParaRPr lang="en-US" sz="1428" kern="0" dirty="0">
              <a:solidFill>
                <a:srgbClr val="FFFFFF"/>
              </a:solidFill>
              <a:latin typeface="Segoe UI"/>
              <a:cs typeface="Segoe UI Semibold" panose="020B0702040204020203" pitchFamily="34" charset="0"/>
            </a:endParaRPr>
          </a:p>
        </p:txBody>
      </p:sp>
      <p:sp>
        <p:nvSpPr>
          <p:cNvPr id="35" name="TextBox 34">
            <a:extLst>
              <a:ext uri="{FF2B5EF4-FFF2-40B4-BE49-F238E27FC236}">
                <a16:creationId xmlns:a16="http://schemas.microsoft.com/office/drawing/2014/main" id="{939F8C9E-88D5-4F93-A176-EC7D43E653FA}"/>
              </a:ext>
            </a:extLst>
          </p:cNvPr>
          <p:cNvSpPr txBox="1"/>
          <p:nvPr/>
        </p:nvSpPr>
        <p:spPr>
          <a:xfrm>
            <a:off x="-5935" y="5172190"/>
            <a:ext cx="1767874" cy="1054585"/>
          </a:xfrm>
          <a:prstGeom prst="rect">
            <a:avLst/>
          </a:prstGeom>
          <a:noFill/>
        </p:spPr>
        <p:txBody>
          <a:bodyPr wrap="square">
            <a:spAutoFit/>
          </a:bodyPr>
          <a:lstStyle>
            <a:defPPr>
              <a:defRPr lang="en-US"/>
            </a:defPPr>
            <a:lvl1pPr algn="ctr" defTabSz="914102" fontAlgn="base">
              <a:spcBef>
                <a:spcPct val="0"/>
              </a:spcBef>
              <a:spcAft>
                <a:spcPct val="0"/>
              </a:spcAft>
              <a:defRPr sz="54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150</a:t>
            </a:r>
            <a:r>
              <a:rPr lang="en-US" sz="4488"/>
              <a:t>B</a:t>
            </a:r>
          </a:p>
        </p:txBody>
      </p:sp>
      <p:sp>
        <p:nvSpPr>
          <p:cNvPr id="36" name="Rectangle 35">
            <a:extLst>
              <a:ext uri="{FF2B5EF4-FFF2-40B4-BE49-F238E27FC236}">
                <a16:creationId xmlns:a16="http://schemas.microsoft.com/office/drawing/2014/main" id="{15383C12-6043-401D-A71F-5D7C150F6BF6}"/>
              </a:ext>
            </a:extLst>
          </p:cNvPr>
          <p:cNvSpPr/>
          <p:nvPr/>
        </p:nvSpPr>
        <p:spPr bwMode="auto">
          <a:xfrm>
            <a:off x="2392" y="3497262"/>
            <a:ext cx="4809678" cy="969412"/>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37" name="Rectangle 36">
            <a:extLst>
              <a:ext uri="{FF2B5EF4-FFF2-40B4-BE49-F238E27FC236}">
                <a16:creationId xmlns:a16="http://schemas.microsoft.com/office/drawing/2014/main" id="{0A7D73AB-BEF8-4C62-B54C-EB8731F80F41}"/>
              </a:ext>
            </a:extLst>
          </p:cNvPr>
          <p:cNvSpPr/>
          <p:nvPr/>
        </p:nvSpPr>
        <p:spPr>
          <a:xfrm>
            <a:off x="1707644" y="3597999"/>
            <a:ext cx="3022700" cy="771513"/>
          </a:xfrm>
          <a:prstGeom prst="rect">
            <a:avLst/>
          </a:prstGeom>
        </p:spPr>
        <p:txBody>
          <a:bodyPr wrap="square" lIns="0" rIns="0" anchor="t">
            <a:noAutofit/>
          </a:bodyPr>
          <a:lstStyle/>
          <a:p>
            <a:pPr defTabSz="932293" fontAlgn="base">
              <a:defRPr/>
            </a:pPr>
            <a:r>
              <a:rPr lang="en-US" sz="1428" dirty="0">
                <a:solidFill>
                  <a:srgbClr val="FFFFFF"/>
                </a:solidFill>
                <a:latin typeface="Segoe UI" panose="020B0502040204020203" pitchFamily="34" charset="0"/>
              </a:rPr>
              <a:t>Providers will suffer from a projected shortage of workers worldwide by 2030</a:t>
            </a:r>
            <a:r>
              <a:rPr lang="en-US" sz="1428" baseline="50000" dirty="0">
                <a:solidFill>
                  <a:srgbClr val="FFFFFF"/>
                </a:solidFill>
                <a:latin typeface="Segoe UI"/>
                <a:cs typeface="Segoe UI" panose="020B0502040204020203" pitchFamily="34" charset="0"/>
              </a:rPr>
              <a:t> </a:t>
            </a:r>
            <a:r>
              <a:rPr lang="en-US" sz="1224" baseline="50000" dirty="0">
                <a:solidFill>
                  <a:srgbClr val="FFFFFF"/>
                </a:solidFill>
                <a:latin typeface="Segoe UI"/>
                <a:cs typeface="Segoe UI" panose="020B0502040204020203" pitchFamily="34" charset="0"/>
              </a:rPr>
              <a:t>2</a:t>
            </a:r>
            <a:endParaRPr lang="en-US" sz="1428" kern="0" baseline="30000" dirty="0">
              <a:solidFill>
                <a:srgbClr val="FFFFFF"/>
              </a:solidFill>
              <a:latin typeface="Segoe UI"/>
              <a:cs typeface="Segoe UI Semibold" panose="020B0702040204020203" pitchFamily="34" charset="0"/>
            </a:endParaRPr>
          </a:p>
        </p:txBody>
      </p:sp>
      <p:sp>
        <p:nvSpPr>
          <p:cNvPr id="38" name="TextBox 37">
            <a:extLst>
              <a:ext uri="{FF2B5EF4-FFF2-40B4-BE49-F238E27FC236}">
                <a16:creationId xmlns:a16="http://schemas.microsoft.com/office/drawing/2014/main" id="{03C19052-9A4A-46A6-A761-8124869A4DB1}"/>
              </a:ext>
            </a:extLst>
          </p:cNvPr>
          <p:cNvSpPr txBox="1"/>
          <p:nvPr/>
        </p:nvSpPr>
        <p:spPr>
          <a:xfrm>
            <a:off x="-245165" y="3480161"/>
            <a:ext cx="1952810" cy="1054585"/>
          </a:xfrm>
          <a:prstGeom prst="rect">
            <a:avLst/>
          </a:prstGeom>
          <a:noFill/>
        </p:spPr>
        <p:txBody>
          <a:bodyPr wrap="square">
            <a:spAutoFit/>
          </a:bodyPr>
          <a:lstStyle>
            <a:defPPr>
              <a:defRPr lang="en-US"/>
            </a:defPPr>
            <a:lvl1pPr algn="ctr" defTabSz="914102" fontAlgn="base">
              <a:spcBef>
                <a:spcPct val="0"/>
              </a:spcBef>
              <a:spcAft>
                <a:spcPct val="0"/>
              </a:spcAft>
              <a:defRPr sz="54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14</a:t>
            </a:r>
            <a:r>
              <a:rPr lang="en-US" sz="4488"/>
              <a:t>M</a:t>
            </a:r>
          </a:p>
        </p:txBody>
      </p:sp>
      <p:sp>
        <p:nvSpPr>
          <p:cNvPr id="39" name="Rectangle 38">
            <a:extLst>
              <a:ext uri="{FF2B5EF4-FFF2-40B4-BE49-F238E27FC236}">
                <a16:creationId xmlns:a16="http://schemas.microsoft.com/office/drawing/2014/main" id="{B8557132-735C-434D-AD06-0F19008C598D}"/>
              </a:ext>
            </a:extLst>
          </p:cNvPr>
          <p:cNvSpPr/>
          <p:nvPr/>
        </p:nvSpPr>
        <p:spPr bwMode="auto">
          <a:xfrm>
            <a:off x="7874719" y="1635763"/>
            <a:ext cx="4592079" cy="922853"/>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1AB83455-581B-4E6B-B399-6BA0FCA051F1}"/>
              </a:ext>
            </a:extLst>
          </p:cNvPr>
          <p:cNvSpPr/>
          <p:nvPr/>
        </p:nvSpPr>
        <p:spPr>
          <a:xfrm>
            <a:off x="7993457" y="1725423"/>
            <a:ext cx="2038146" cy="771513"/>
          </a:xfrm>
          <a:prstGeom prst="rect">
            <a:avLst/>
          </a:prstGeom>
        </p:spPr>
        <p:txBody>
          <a:bodyPr wrap="square" lIns="0" rIns="0" anchor="t">
            <a:noAutofit/>
          </a:bodyPr>
          <a:lstStyle/>
          <a:p>
            <a:pPr algn="r" defTabSz="932597">
              <a:defRPr/>
            </a:pPr>
            <a:r>
              <a:rPr lang="en-IN" sz="1428">
                <a:solidFill>
                  <a:srgbClr val="FFFFFF"/>
                </a:solidFill>
                <a:latin typeface="Segoe UI" panose="020B0502040204020203" pitchFamily="34" charset="0"/>
              </a:rPr>
              <a:t>Global pharmaceutical market estimated to reach by 2024 </a:t>
            </a:r>
            <a:r>
              <a:rPr lang="en-US" sz="1224" baseline="50000">
                <a:solidFill>
                  <a:srgbClr val="FFFFFF"/>
                </a:solidFill>
                <a:latin typeface="Segoe UI"/>
                <a:cs typeface="Segoe UI" panose="020B0502040204020203" pitchFamily="34" charset="0"/>
              </a:rPr>
              <a:t>4</a:t>
            </a:r>
            <a:r>
              <a:rPr lang="en-IN" sz="1224">
                <a:solidFill>
                  <a:srgbClr val="000000"/>
                </a:solidFill>
                <a:latin typeface="Segoe UI" panose="020B0502040204020203" pitchFamily="34" charset="0"/>
              </a:rPr>
              <a:t>​</a:t>
            </a:r>
            <a:endParaRPr lang="en-US" sz="1428" kern="0">
              <a:solidFill>
                <a:srgbClr val="FFFFFF"/>
              </a:solidFill>
              <a:latin typeface="Segoe UI"/>
              <a:cs typeface="Segoe UI Semibold" panose="020B0702040204020203" pitchFamily="34" charset="0"/>
            </a:endParaRPr>
          </a:p>
        </p:txBody>
      </p:sp>
      <p:sp>
        <p:nvSpPr>
          <p:cNvPr id="44" name="TextBox 43">
            <a:extLst>
              <a:ext uri="{FF2B5EF4-FFF2-40B4-BE49-F238E27FC236}">
                <a16:creationId xmlns:a16="http://schemas.microsoft.com/office/drawing/2014/main" id="{7434B234-1783-4CC9-84BF-E63B85EE9C22}"/>
              </a:ext>
            </a:extLst>
          </p:cNvPr>
          <p:cNvSpPr txBox="1"/>
          <p:nvPr/>
        </p:nvSpPr>
        <p:spPr>
          <a:xfrm>
            <a:off x="10099331" y="1563550"/>
            <a:ext cx="2295907" cy="1054585"/>
          </a:xfrm>
          <a:prstGeom prst="rect">
            <a:avLst/>
          </a:prstGeom>
          <a:noFill/>
        </p:spPr>
        <p:txBody>
          <a:bodyPr wrap="square">
            <a:spAutoFit/>
          </a:bodyPr>
          <a:lstStyle>
            <a:defPPr>
              <a:defRPr lang="en-US"/>
            </a:defPPr>
            <a:lvl1pPr algn="ctr" defTabSz="914102" fontAlgn="base">
              <a:spcBef>
                <a:spcPct val="0"/>
              </a:spcBef>
              <a:spcAft>
                <a:spcPct val="0"/>
              </a:spcAft>
              <a:defRPr sz="60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$1.8</a:t>
            </a:r>
            <a:r>
              <a:rPr lang="en-US" sz="4488"/>
              <a:t>T</a:t>
            </a:r>
            <a:endParaRPr lang="en-US" sz="6119"/>
          </a:p>
        </p:txBody>
      </p:sp>
      <p:sp>
        <p:nvSpPr>
          <p:cNvPr id="48" name="Rectangle 47">
            <a:extLst>
              <a:ext uri="{FF2B5EF4-FFF2-40B4-BE49-F238E27FC236}">
                <a16:creationId xmlns:a16="http://schemas.microsoft.com/office/drawing/2014/main" id="{75352842-854C-4640-B803-A39449C181DF}"/>
              </a:ext>
            </a:extLst>
          </p:cNvPr>
          <p:cNvSpPr/>
          <p:nvPr/>
        </p:nvSpPr>
        <p:spPr bwMode="auto">
          <a:xfrm>
            <a:off x="8314375" y="3277823"/>
            <a:ext cx="4145274" cy="922853"/>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C37FCFB-F374-4D65-A57B-6894C36EF319}"/>
              </a:ext>
            </a:extLst>
          </p:cNvPr>
          <p:cNvSpPr/>
          <p:nvPr/>
        </p:nvSpPr>
        <p:spPr>
          <a:xfrm>
            <a:off x="8579506" y="3350952"/>
            <a:ext cx="2036699" cy="716916"/>
          </a:xfrm>
          <a:prstGeom prst="rect">
            <a:avLst/>
          </a:prstGeom>
        </p:spPr>
        <p:txBody>
          <a:bodyPr wrap="square" lIns="0" rIns="0" anchor="t">
            <a:noAutofit/>
          </a:bodyPr>
          <a:lstStyle/>
          <a:p>
            <a:pPr algn="r" defTabSz="932293" fontAlgn="base">
              <a:defRPr/>
            </a:pPr>
            <a:r>
              <a:rPr lang="en-US" sz="1428">
                <a:solidFill>
                  <a:srgbClr val="FFFFFF"/>
                </a:solidFill>
                <a:latin typeface="Segoe UI"/>
                <a:cs typeface="Segoe UI" panose="020B0502040204020203" pitchFamily="34" charset="0"/>
              </a:rPr>
              <a:t>Patients unsatisfied with their current healthcare experience </a:t>
            </a:r>
            <a:r>
              <a:rPr lang="en-US" sz="1224" baseline="50000">
                <a:solidFill>
                  <a:srgbClr val="FFFFFF"/>
                </a:solidFill>
                <a:latin typeface="Segoe UI"/>
                <a:cs typeface="Segoe UI" panose="020B0502040204020203" pitchFamily="34" charset="0"/>
              </a:rPr>
              <a:t>5</a:t>
            </a:r>
            <a:endParaRPr lang="en-US" sz="1428" b="1">
              <a:solidFill>
                <a:srgbClr val="FFFFFF"/>
              </a:solidFill>
              <a:latin typeface="Segoe UI"/>
              <a:cs typeface="Segoe UI" panose="020B0502040204020203" pitchFamily="34" charset="0"/>
            </a:endParaRPr>
          </a:p>
          <a:p>
            <a:pPr algn="r" defTabSz="932293" fontAlgn="base">
              <a:defRPr/>
            </a:pPr>
            <a:r>
              <a:rPr lang="en-IN" sz="1428">
                <a:solidFill>
                  <a:srgbClr val="000000"/>
                </a:solidFill>
                <a:latin typeface="Segoe UI" panose="020B0502040204020203" pitchFamily="34" charset="0"/>
              </a:rPr>
              <a:t>​</a:t>
            </a:r>
            <a:endParaRPr lang="en-IN" sz="1428" kern="0">
              <a:solidFill>
                <a:srgbClr val="FFFFFF"/>
              </a:solidFill>
              <a:latin typeface="Segoe UI"/>
              <a:cs typeface="Segoe UI Semibold" panose="020B0702040204020203" pitchFamily="34" charset="0"/>
              <a:sym typeface="Avenir Next"/>
            </a:endParaRPr>
          </a:p>
        </p:txBody>
      </p:sp>
      <p:sp>
        <p:nvSpPr>
          <p:cNvPr id="51" name="TextBox 50">
            <a:extLst>
              <a:ext uri="{FF2B5EF4-FFF2-40B4-BE49-F238E27FC236}">
                <a16:creationId xmlns:a16="http://schemas.microsoft.com/office/drawing/2014/main" id="{64119710-9EFE-4F40-9D75-D2514B140A9B}"/>
              </a:ext>
            </a:extLst>
          </p:cNvPr>
          <p:cNvSpPr txBox="1"/>
          <p:nvPr/>
        </p:nvSpPr>
        <p:spPr>
          <a:xfrm>
            <a:off x="10611225" y="3213613"/>
            <a:ext cx="1916259" cy="1054585"/>
          </a:xfrm>
          <a:prstGeom prst="rect">
            <a:avLst/>
          </a:prstGeom>
          <a:noFill/>
        </p:spPr>
        <p:txBody>
          <a:bodyPr wrap="square">
            <a:spAutoFit/>
          </a:bodyPr>
          <a:lstStyle>
            <a:defPPr>
              <a:defRPr lang="en-US"/>
            </a:defPPr>
            <a:lvl1pPr algn="ctr" defTabSz="914102" fontAlgn="base">
              <a:spcBef>
                <a:spcPct val="0"/>
              </a:spcBef>
              <a:spcAft>
                <a:spcPct val="0"/>
              </a:spcAft>
              <a:defRPr sz="60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81%</a:t>
            </a:r>
          </a:p>
        </p:txBody>
      </p:sp>
      <p:sp>
        <p:nvSpPr>
          <p:cNvPr id="52" name="Rectangle 51">
            <a:extLst>
              <a:ext uri="{FF2B5EF4-FFF2-40B4-BE49-F238E27FC236}">
                <a16:creationId xmlns:a16="http://schemas.microsoft.com/office/drawing/2014/main" id="{1964D26C-DF75-40A9-A256-3711942CC259}"/>
              </a:ext>
            </a:extLst>
          </p:cNvPr>
          <p:cNvSpPr/>
          <p:nvPr/>
        </p:nvSpPr>
        <p:spPr bwMode="auto">
          <a:xfrm>
            <a:off x="7157463" y="4902836"/>
            <a:ext cx="5292005" cy="926132"/>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53" name="Rectangle 52">
            <a:extLst>
              <a:ext uri="{FF2B5EF4-FFF2-40B4-BE49-F238E27FC236}">
                <a16:creationId xmlns:a16="http://schemas.microsoft.com/office/drawing/2014/main" id="{7254DA29-4D80-4B06-936C-1D08FFEE2CC6}"/>
              </a:ext>
            </a:extLst>
          </p:cNvPr>
          <p:cNvSpPr/>
          <p:nvPr/>
        </p:nvSpPr>
        <p:spPr>
          <a:xfrm>
            <a:off x="7338129" y="4980144"/>
            <a:ext cx="3287885" cy="771513"/>
          </a:xfrm>
          <a:prstGeom prst="rect">
            <a:avLst/>
          </a:prstGeom>
        </p:spPr>
        <p:txBody>
          <a:bodyPr wrap="square" lIns="0" rIns="0" anchor="t">
            <a:noAutofit/>
          </a:bodyPr>
          <a:lstStyle/>
          <a:p>
            <a:pPr algn="r" defTabSz="932597">
              <a:defRPr/>
            </a:pPr>
            <a:r>
              <a:rPr lang="en-US" sz="1428">
                <a:solidFill>
                  <a:srgbClr val="FFFFFF"/>
                </a:solidFill>
                <a:latin typeface="Segoe UI"/>
                <a:cs typeface="Segoe UI" panose="020B0502040204020203" pitchFamily="34" charset="0"/>
              </a:rPr>
              <a:t>Providers who say data and analytics challenges are preventing them from succeeding in value-based care models </a:t>
            </a:r>
            <a:r>
              <a:rPr lang="en-US" sz="1224" baseline="50000">
                <a:solidFill>
                  <a:srgbClr val="FFFFFF"/>
                </a:solidFill>
                <a:latin typeface="Segoe UI"/>
                <a:cs typeface="Segoe UI" panose="020B0502040204020203" pitchFamily="34" charset="0"/>
              </a:rPr>
              <a:t>6</a:t>
            </a:r>
            <a:endParaRPr lang="en-US" sz="1428">
              <a:solidFill>
                <a:srgbClr val="FFFFFF"/>
              </a:solidFill>
              <a:latin typeface="Segoe UI"/>
              <a:cs typeface="Segoe UI" panose="020B0502040204020203" pitchFamily="34" charset="0"/>
            </a:endParaRPr>
          </a:p>
          <a:p>
            <a:pPr algn="r" defTabSz="932597">
              <a:defRPr/>
            </a:pPr>
            <a:r>
              <a:rPr lang="en-IN" sz="1428">
                <a:solidFill>
                  <a:srgbClr val="000000"/>
                </a:solidFill>
                <a:latin typeface="Segoe UI" panose="020B0502040204020203" pitchFamily="34" charset="0"/>
              </a:rPr>
              <a:t>​</a:t>
            </a:r>
            <a:endParaRPr lang="en-US" sz="1428" kern="0">
              <a:solidFill>
                <a:srgbClr val="FFFFFF"/>
              </a:solidFill>
              <a:latin typeface="Segoe UI"/>
              <a:cs typeface="Segoe UI Semibold" panose="020B0702040204020203" pitchFamily="34" charset="0"/>
            </a:endParaRPr>
          </a:p>
        </p:txBody>
      </p:sp>
      <p:sp>
        <p:nvSpPr>
          <p:cNvPr id="55" name="TextBox 54">
            <a:extLst>
              <a:ext uri="{FF2B5EF4-FFF2-40B4-BE49-F238E27FC236}">
                <a16:creationId xmlns:a16="http://schemas.microsoft.com/office/drawing/2014/main" id="{E8EDA99F-ACA8-43AA-8789-0E1505976EF0}"/>
              </a:ext>
            </a:extLst>
          </p:cNvPr>
          <p:cNvSpPr txBox="1"/>
          <p:nvPr/>
        </p:nvSpPr>
        <p:spPr>
          <a:xfrm>
            <a:off x="10700804" y="4834756"/>
            <a:ext cx="1694456" cy="1054585"/>
          </a:xfrm>
          <a:prstGeom prst="rect">
            <a:avLst/>
          </a:prstGeom>
          <a:noFill/>
        </p:spPr>
        <p:txBody>
          <a:bodyPr wrap="square">
            <a:spAutoFit/>
          </a:bodyPr>
          <a:lstStyle>
            <a:defPPr>
              <a:defRPr lang="en-US"/>
            </a:defPPr>
            <a:lvl1pPr algn="ctr" defTabSz="914102" fontAlgn="base">
              <a:spcBef>
                <a:spcPct val="0"/>
              </a:spcBef>
              <a:spcAft>
                <a:spcPct val="0"/>
              </a:spcAft>
              <a:defRPr sz="60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41%</a:t>
            </a:r>
          </a:p>
        </p:txBody>
      </p:sp>
      <p:sp>
        <p:nvSpPr>
          <p:cNvPr id="56" name="Title 1">
            <a:extLst>
              <a:ext uri="{FF2B5EF4-FFF2-40B4-BE49-F238E27FC236}">
                <a16:creationId xmlns:a16="http://schemas.microsoft.com/office/drawing/2014/main" id="{B1BD6020-9ACF-4349-8023-883DD89AB56E}"/>
              </a:ext>
            </a:extLst>
          </p:cNvPr>
          <p:cNvSpPr>
            <a:spLocks noGrp="1"/>
          </p:cNvSpPr>
          <p:nvPr>
            <p:ph type="title"/>
          </p:nvPr>
        </p:nvSpPr>
        <p:spPr>
          <a:xfrm>
            <a:off x="-18837" y="111593"/>
            <a:ext cx="12434711" cy="658903"/>
          </a:xfrm>
        </p:spPr>
        <p:txBody>
          <a:bodyPr anchor="ctr">
            <a:normAutofit/>
          </a:bodyPr>
          <a:lstStyle/>
          <a:p>
            <a:pPr algn="ctr"/>
            <a:r>
              <a:rPr lang="en-US" sz="2856" dirty="0"/>
              <a:t>Where can healthcare do better?</a:t>
            </a:r>
            <a:endParaRPr lang="en-IN" sz="2856" dirty="0"/>
          </a:p>
        </p:txBody>
      </p:sp>
      <p:sp>
        <p:nvSpPr>
          <p:cNvPr id="24" name="Rectangle 23">
            <a:extLst>
              <a:ext uri="{FF2B5EF4-FFF2-40B4-BE49-F238E27FC236}">
                <a16:creationId xmlns:a16="http://schemas.microsoft.com/office/drawing/2014/main" id="{A0159E2C-E167-453E-A8E3-B80420BAE556}"/>
              </a:ext>
            </a:extLst>
          </p:cNvPr>
          <p:cNvSpPr/>
          <p:nvPr/>
        </p:nvSpPr>
        <p:spPr bwMode="auto">
          <a:xfrm>
            <a:off x="-4426" y="1815793"/>
            <a:ext cx="5080703" cy="969412"/>
          </a:xfrm>
          <a:prstGeom prst="rect">
            <a:avLst/>
          </a:prstGeom>
          <a:solidFill>
            <a:schemeClr val="tx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9A238F6-3710-4311-B2F1-595F09DA4385}"/>
              </a:ext>
            </a:extLst>
          </p:cNvPr>
          <p:cNvSpPr/>
          <p:nvPr/>
        </p:nvSpPr>
        <p:spPr>
          <a:xfrm>
            <a:off x="2048469" y="1914742"/>
            <a:ext cx="3034625" cy="771513"/>
          </a:xfrm>
          <a:prstGeom prst="rect">
            <a:avLst/>
          </a:prstGeom>
        </p:spPr>
        <p:txBody>
          <a:bodyPr wrap="square" lIns="0" rIns="0" anchor="t">
            <a:noAutofit/>
          </a:bodyPr>
          <a:lstStyle/>
          <a:p>
            <a:pPr marL="0" lvl="1" defTabSz="932563" fontAlgn="base">
              <a:lnSpc>
                <a:spcPct val="95000"/>
              </a:lnSpc>
              <a:spcBef>
                <a:spcPts val="612"/>
              </a:spcBef>
              <a:defRPr/>
            </a:pPr>
            <a:r>
              <a:rPr lang="en-US" sz="1428">
                <a:solidFill>
                  <a:srgbClr val="FFFFFF"/>
                </a:solidFill>
                <a:latin typeface="Segoe UI"/>
                <a:cs typeface="Segoe UI" panose="020B0502040204020203" pitchFamily="34" charset="0"/>
              </a:rPr>
              <a:t>Healthcare executives believe AI will revolutionize the way they obtain information </a:t>
            </a:r>
            <a:r>
              <a:rPr lang="en-US" sz="1224" baseline="50000">
                <a:solidFill>
                  <a:srgbClr val="FFFFFF"/>
                </a:solidFill>
                <a:latin typeface="Segoe UI"/>
                <a:cs typeface="Segoe UI" panose="020B0502040204020203" pitchFamily="34" charset="0"/>
              </a:rPr>
              <a:t>1</a:t>
            </a:r>
            <a:endParaRPr lang="en-US" sz="1428" baseline="50000">
              <a:solidFill>
                <a:srgbClr val="FFFFFF"/>
              </a:solidFill>
              <a:latin typeface="Segoe UI"/>
              <a:cs typeface="Segoe UI" panose="020B0502040204020203" pitchFamily="34" charset="0"/>
            </a:endParaRPr>
          </a:p>
        </p:txBody>
      </p:sp>
      <p:sp>
        <p:nvSpPr>
          <p:cNvPr id="26" name="TextBox 25">
            <a:extLst>
              <a:ext uri="{FF2B5EF4-FFF2-40B4-BE49-F238E27FC236}">
                <a16:creationId xmlns:a16="http://schemas.microsoft.com/office/drawing/2014/main" id="{A04E46DF-9E1B-4618-90B3-1E5B1D2E1B6E}"/>
              </a:ext>
            </a:extLst>
          </p:cNvPr>
          <p:cNvSpPr txBox="1"/>
          <p:nvPr/>
        </p:nvSpPr>
        <p:spPr>
          <a:xfrm>
            <a:off x="19617" y="1777237"/>
            <a:ext cx="1952810" cy="1054585"/>
          </a:xfrm>
          <a:prstGeom prst="rect">
            <a:avLst/>
          </a:prstGeom>
          <a:noFill/>
        </p:spPr>
        <p:txBody>
          <a:bodyPr wrap="square">
            <a:spAutoFit/>
          </a:bodyPr>
          <a:lstStyle>
            <a:defPPr>
              <a:defRPr lang="en-US"/>
            </a:defPPr>
            <a:lvl1pPr algn="ctr" defTabSz="914102" fontAlgn="base">
              <a:spcBef>
                <a:spcPct val="0"/>
              </a:spcBef>
              <a:spcAft>
                <a:spcPct val="0"/>
              </a:spcAft>
              <a:defRPr sz="5400" kern="0">
                <a:solidFill>
                  <a:srgbClr val="50E6FF"/>
                </a:solidFill>
                <a:latin typeface="Segoe UI Semibold" panose="020B0702040204020203" pitchFamily="34" charset="0"/>
                <a:cs typeface="Segoe UI Semibold" panose="020B0702040204020203" pitchFamily="34" charset="0"/>
              </a:defRPr>
            </a:lvl1pPr>
          </a:lstStyle>
          <a:p>
            <a:pPr defTabSz="932293">
              <a:defRPr/>
            </a:pPr>
            <a:r>
              <a:rPr lang="en-US" sz="6119"/>
              <a:t>84%</a:t>
            </a:r>
          </a:p>
        </p:txBody>
      </p:sp>
    </p:spTree>
    <p:custDataLst>
      <p:tags r:id="rId1"/>
    </p:custDataLst>
    <p:extLst>
      <p:ext uri="{BB962C8B-B14F-4D97-AF65-F5344CB8AC3E}">
        <p14:creationId xmlns:p14="http://schemas.microsoft.com/office/powerpoint/2010/main" val="1674256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0-#ppt_w/2"/>
                                          </p:val>
                                        </p:tav>
                                        <p:tav tm="100000">
                                          <p:val>
                                            <p:strVal val="#ppt_x"/>
                                          </p:val>
                                        </p:tav>
                                      </p:tavLst>
                                    </p:anim>
                                    <p:anim calcmode="lin" valueType="num">
                                      <p:cBhvr additive="base">
                                        <p:cTn id="12" dur="7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0-#ppt_w/2"/>
                                          </p:val>
                                        </p:tav>
                                        <p:tav tm="100000">
                                          <p:val>
                                            <p:strVal val="#ppt_x"/>
                                          </p:val>
                                        </p:tav>
                                      </p:tavLst>
                                    </p:anim>
                                    <p:anim calcmode="lin" valueType="num">
                                      <p:cBhvr additive="base">
                                        <p:cTn id="16" dur="75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750" fill="hold"/>
                                        <p:tgtEl>
                                          <p:spTgt spid="33"/>
                                        </p:tgtEl>
                                        <p:attrNameLst>
                                          <p:attrName>ppt_x</p:attrName>
                                        </p:attrNameLst>
                                      </p:cBhvr>
                                      <p:tavLst>
                                        <p:tav tm="0">
                                          <p:val>
                                            <p:strVal val="0-#ppt_w/2"/>
                                          </p:val>
                                        </p:tav>
                                        <p:tav tm="100000">
                                          <p:val>
                                            <p:strVal val="#ppt_x"/>
                                          </p:val>
                                        </p:tav>
                                      </p:tavLst>
                                    </p:anim>
                                    <p:anim calcmode="lin" valueType="num">
                                      <p:cBhvr additive="base">
                                        <p:cTn id="20" dur="75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750" fill="hold"/>
                                        <p:tgtEl>
                                          <p:spTgt spid="39"/>
                                        </p:tgtEl>
                                        <p:attrNameLst>
                                          <p:attrName>ppt_x</p:attrName>
                                        </p:attrNameLst>
                                      </p:cBhvr>
                                      <p:tavLst>
                                        <p:tav tm="0">
                                          <p:val>
                                            <p:strVal val="1+#ppt_w/2"/>
                                          </p:val>
                                        </p:tav>
                                        <p:tav tm="100000">
                                          <p:val>
                                            <p:strVal val="#ppt_x"/>
                                          </p:val>
                                        </p:tav>
                                      </p:tavLst>
                                    </p:anim>
                                    <p:anim calcmode="lin" valueType="num">
                                      <p:cBhvr additive="base">
                                        <p:cTn id="24" dur="75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750" fill="hold"/>
                                        <p:tgtEl>
                                          <p:spTgt spid="48"/>
                                        </p:tgtEl>
                                        <p:attrNameLst>
                                          <p:attrName>ppt_x</p:attrName>
                                        </p:attrNameLst>
                                      </p:cBhvr>
                                      <p:tavLst>
                                        <p:tav tm="0">
                                          <p:val>
                                            <p:strVal val="1+#ppt_w/2"/>
                                          </p:val>
                                        </p:tav>
                                        <p:tav tm="100000">
                                          <p:val>
                                            <p:strVal val="#ppt_x"/>
                                          </p:val>
                                        </p:tav>
                                      </p:tavLst>
                                    </p:anim>
                                    <p:anim calcmode="lin" valueType="num">
                                      <p:cBhvr additive="base">
                                        <p:cTn id="28" dur="75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1+#ppt_w/2"/>
                                          </p:val>
                                        </p:tav>
                                        <p:tav tm="100000">
                                          <p:val>
                                            <p:strVal val="#ppt_x"/>
                                          </p:val>
                                        </p:tav>
                                      </p:tavLst>
                                    </p:anim>
                                    <p:anim calcmode="lin" valueType="num">
                                      <p:cBhvr additive="base">
                                        <p:cTn id="32" dur="750" fill="hold"/>
                                        <p:tgtEl>
                                          <p:spTgt spid="52"/>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inVertical)">
                                      <p:cBhvr>
                                        <p:cTn id="42" dur="500"/>
                                        <p:tgtEl>
                                          <p:spTgt spid="3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barn(inVertical)">
                                      <p:cBhvr>
                                        <p:cTn id="48" dur="500"/>
                                        <p:tgtEl>
                                          <p:spTgt spid="5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barn(inVertical)">
                                      <p:cBhvr>
                                        <p:cTn id="51" dur="500"/>
                                        <p:tgtEl>
                                          <p:spTgt spid="55"/>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right)">
                                      <p:cBhvr>
                                        <p:cTn id="64" dur="500"/>
                                        <p:tgtEl>
                                          <p:spTgt spid="43"/>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right)">
                                      <p:cBhvr>
                                        <p:cTn id="67" dur="500"/>
                                        <p:tgtEl>
                                          <p:spTgt spid="4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right)">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36" grpId="0" animBg="1"/>
      <p:bldP spid="37" grpId="0"/>
      <p:bldP spid="38" grpId="0"/>
      <p:bldP spid="39" grpId="0" animBg="1"/>
      <p:bldP spid="43" grpId="0"/>
      <p:bldP spid="44" grpId="0"/>
      <p:bldP spid="48" grpId="0" animBg="1"/>
      <p:bldP spid="49" grpId="0"/>
      <p:bldP spid="51" grpId="0"/>
      <p:bldP spid="52" grpId="0" animBg="1"/>
      <p:bldP spid="53" grpId="0"/>
      <p:bldP spid="55" grpId="0"/>
      <p:bldP spid="56" grpId="0"/>
      <p:bldP spid="24" grpId="0" animBg="1"/>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Keys to Fraud Detection for the Modern Wave of Sophisticated Fraud »  DataVisor">
            <a:extLst>
              <a:ext uri="{FF2B5EF4-FFF2-40B4-BE49-F238E27FC236}">
                <a16:creationId xmlns:a16="http://schemas.microsoft.com/office/drawing/2014/main" id="{C57BA68D-5DD6-43EA-AEDE-311CBD289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656F3EBE-4CE3-444A-A921-66AFD2314942}"/>
              </a:ext>
            </a:extLst>
          </p:cNvPr>
          <p:cNvSpPr/>
          <p:nvPr/>
        </p:nvSpPr>
        <p:spPr bwMode="auto">
          <a:xfrm>
            <a:off x="8326033" y="2827396"/>
            <a:ext cx="3902316" cy="2968861"/>
          </a:xfrm>
          <a:prstGeom prst="rect">
            <a:avLst/>
          </a:prstGeom>
          <a:solidFill>
            <a:schemeClr val="tx1">
              <a:alpha val="84000"/>
            </a:schemeClr>
          </a:solidFill>
          <a:ln>
            <a:noFill/>
            <a:headEnd type="none" w="med" len="med"/>
            <a:tailEnd type="none" w="med" len="med"/>
          </a:ln>
          <a:effectLst>
            <a:outerShdw blurRad="190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182854" bIns="319995" numCol="1" spcCol="0" rtlCol="0" fromWordArt="0" anchor="t" anchorCtr="0" forceAA="0" compatLnSpc="1">
            <a:prstTxWarp prst="textNoShape">
              <a:avLst/>
            </a:prstTxWarp>
            <a:noAutofit/>
          </a:bodyPr>
          <a:lstStyle/>
          <a:p>
            <a:pPr marL="577692" defTabSz="932293">
              <a:spcAft>
                <a:spcPts val="2448"/>
              </a:spcAft>
              <a:defRPr/>
            </a:pPr>
            <a:r>
              <a:rPr lang="en-US" sz="2040" b="1" spc="-51">
                <a:solidFill>
                  <a:srgbClr val="50E6FF"/>
                </a:solidFill>
                <a:latin typeface="Segoe UI"/>
                <a:ea typeface="Segoe UI Black" panose="020B0A02040204020203" pitchFamily="34" charset="0"/>
                <a:cs typeface="Segoe UI Black" panose="020B0A02040204020203" pitchFamily="34" charset="0"/>
              </a:rPr>
              <a:t>OUTCOMES</a:t>
            </a:r>
            <a:endParaRPr lang="en-US" sz="1836">
              <a:solidFill>
                <a:prstClr val="white"/>
              </a:solidFill>
              <a:latin typeface="Segoe UI"/>
            </a:endParaRPr>
          </a:p>
          <a:p>
            <a:pPr marL="177452" indent="-177452" defTabSz="932293">
              <a:lnSpc>
                <a:spcPts val="2244"/>
              </a:lnSpc>
              <a:spcBef>
                <a:spcPts val="800"/>
              </a:spcBef>
              <a:buFont typeface="Arial" panose="020B0604020202020204" pitchFamily="34" charset="0"/>
              <a:buChar char="•"/>
              <a:defRPr/>
            </a:pPr>
            <a:endParaRPr lang="en-US" sz="1632">
              <a:solidFill>
                <a:srgbClr val="50E6FF"/>
              </a:solidFill>
              <a:latin typeface="Segoe UI Semibold"/>
            </a:endParaRPr>
          </a:p>
          <a:p>
            <a:pPr defTabSz="932293">
              <a:lnSpc>
                <a:spcPts val="2244"/>
              </a:lnSpc>
              <a:spcBef>
                <a:spcPts val="800"/>
              </a:spcBef>
              <a:defRPr/>
            </a:pPr>
            <a:r>
              <a:rPr lang="en-US" sz="1836">
                <a:solidFill>
                  <a:srgbClr val="50E6FF"/>
                </a:solidFill>
                <a:latin typeface="Segoe UI Semibold"/>
              </a:rPr>
              <a:t>Easily identify </a:t>
            </a:r>
            <a:r>
              <a:rPr lang="en-US" sz="1632">
                <a:solidFill>
                  <a:prstClr val="white"/>
                </a:solidFill>
                <a:latin typeface="Segoe UI "/>
              </a:rPr>
              <a:t>those in need of guided care based upon presenting symptoms &amp; personal history </a:t>
            </a:r>
          </a:p>
        </p:txBody>
      </p:sp>
      <p:sp>
        <p:nvSpPr>
          <p:cNvPr id="49" name="Arrow: Pentagon 48">
            <a:extLst>
              <a:ext uri="{FF2B5EF4-FFF2-40B4-BE49-F238E27FC236}">
                <a16:creationId xmlns:a16="http://schemas.microsoft.com/office/drawing/2014/main" id="{C11E463F-43D1-40C8-9237-ADE4538ABD61}"/>
              </a:ext>
            </a:extLst>
          </p:cNvPr>
          <p:cNvSpPr/>
          <p:nvPr/>
        </p:nvSpPr>
        <p:spPr bwMode="auto">
          <a:xfrm>
            <a:off x="326209" y="2827395"/>
            <a:ext cx="3864995" cy="2968862"/>
          </a:xfrm>
          <a:prstGeom prst="homePlate">
            <a:avLst>
              <a:gd name="adj" fmla="val 10087"/>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279781" rIns="93260" bIns="319995" numCol="1" spcCol="0" rtlCol="0" fromWordArt="0" anchor="t" anchorCtr="0" forceAA="0" compatLnSpc="1">
            <a:prstTxWarp prst="textNoShape">
              <a:avLst/>
            </a:prstTxWarp>
            <a:noAutofit/>
          </a:bodyPr>
          <a:lstStyle/>
          <a:p>
            <a:pPr marL="527824" defTabSz="932293">
              <a:spcBef>
                <a:spcPts val="1836"/>
              </a:spcBef>
              <a:spcAft>
                <a:spcPts val="1224"/>
              </a:spcAft>
              <a:defRPr/>
            </a:pPr>
            <a:r>
              <a:rPr lang="en-US" sz="2040" b="1" spc="-51" dirty="0">
                <a:solidFill>
                  <a:srgbClr val="50E6FF"/>
                </a:solidFill>
                <a:latin typeface="Segoe UI"/>
                <a:ea typeface="Segoe UI Black"/>
                <a:cs typeface="Segoe UI Black"/>
              </a:rPr>
              <a:t>AI TRANSFORMATION</a:t>
            </a:r>
          </a:p>
          <a:p>
            <a:pPr defTabSz="932293">
              <a:lnSpc>
                <a:spcPts val="2244"/>
              </a:lnSpc>
              <a:spcBef>
                <a:spcPts val="612"/>
              </a:spcBef>
              <a:spcAft>
                <a:spcPts val="1836"/>
              </a:spcAft>
              <a:defRPr/>
            </a:pPr>
            <a:endParaRPr lang="en-US" sz="1428" dirty="0">
              <a:solidFill>
                <a:prstClr val="white"/>
              </a:solidFill>
              <a:latin typeface="Segoe UI "/>
            </a:endParaRPr>
          </a:p>
          <a:p>
            <a:pPr defTabSz="932293">
              <a:lnSpc>
                <a:spcPts val="2244"/>
              </a:lnSpc>
              <a:spcBef>
                <a:spcPts val="612"/>
              </a:spcBef>
              <a:spcAft>
                <a:spcPts val="1836"/>
              </a:spcAft>
              <a:defRPr/>
            </a:pPr>
            <a:r>
              <a:rPr lang="en-US" sz="1632" dirty="0">
                <a:solidFill>
                  <a:prstClr val="white"/>
                </a:solidFill>
                <a:latin typeface="Segoe UI "/>
              </a:rPr>
              <a:t>AI allows febrile individuals to be </a:t>
            </a:r>
            <a:r>
              <a:rPr lang="en-US" sz="1836" dirty="0">
                <a:solidFill>
                  <a:srgbClr val="50E6FF"/>
                </a:solidFill>
                <a:latin typeface="Segoe UI Semibold"/>
              </a:rPr>
              <a:t>reliably identified </a:t>
            </a:r>
            <a:r>
              <a:rPr lang="en-US" sz="1632" dirty="0">
                <a:solidFill>
                  <a:prstClr val="white"/>
                </a:solidFill>
                <a:latin typeface="Segoe UI "/>
              </a:rPr>
              <a:t>&amp; triaged for individualized care guidance </a:t>
            </a:r>
          </a:p>
        </p:txBody>
      </p:sp>
      <p:sp>
        <p:nvSpPr>
          <p:cNvPr id="50" name="Arrow: Pentagon 49">
            <a:extLst>
              <a:ext uri="{FF2B5EF4-FFF2-40B4-BE49-F238E27FC236}">
                <a16:creationId xmlns:a16="http://schemas.microsoft.com/office/drawing/2014/main" id="{8790927E-F853-446C-8ECF-8D02BCF020CE}"/>
              </a:ext>
            </a:extLst>
          </p:cNvPr>
          <p:cNvSpPr/>
          <p:nvPr/>
        </p:nvSpPr>
        <p:spPr bwMode="auto">
          <a:xfrm>
            <a:off x="4322147" y="2827395"/>
            <a:ext cx="3892929" cy="2968862"/>
          </a:xfrm>
          <a:prstGeom prst="homePlate">
            <a:avLst>
              <a:gd name="adj" fmla="val 15438"/>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19995" bIns="319995" numCol="1" spcCol="0" rtlCol="0" fromWordArt="0" anchor="t" anchorCtr="0" forceAA="0" compatLnSpc="1">
            <a:prstTxWarp prst="textNoShape">
              <a:avLst/>
            </a:prstTxWarp>
            <a:noAutofit/>
          </a:bodyPr>
          <a:lstStyle/>
          <a:p>
            <a:pPr marL="642455" defTabSz="932293">
              <a:spcAft>
                <a:spcPts val="2448"/>
              </a:spcAft>
              <a:defRPr/>
            </a:pPr>
            <a:r>
              <a:rPr lang="en-US" sz="2040" b="1" spc="-51">
                <a:solidFill>
                  <a:srgbClr val="50E6FF"/>
                </a:solidFill>
                <a:latin typeface="Segoe UI"/>
                <a:ea typeface="Segoe UI Black"/>
                <a:cs typeface="Segoe UI Black"/>
              </a:rPr>
              <a:t>SOLUTION</a:t>
            </a:r>
            <a:endParaRPr lang="en-US" sz="1836">
              <a:solidFill>
                <a:prstClr val="white"/>
              </a:solidFill>
              <a:latin typeface="Segoe UI"/>
              <a:ea typeface="Segoe UI Black"/>
              <a:cs typeface="Segoe UI Black"/>
            </a:endParaRPr>
          </a:p>
          <a:p>
            <a:pPr marL="291436" indent="-291436" defTabSz="932293">
              <a:lnSpc>
                <a:spcPts val="2244"/>
              </a:lnSpc>
              <a:spcBef>
                <a:spcPts val="800"/>
              </a:spcBef>
              <a:buFont typeface="Arial" panose="020B0604020202020204" pitchFamily="34" charset="0"/>
              <a:buChar char="•"/>
              <a:defRPr/>
            </a:pPr>
            <a:endParaRPr lang="en-US" sz="1428">
              <a:solidFill>
                <a:prstClr val="white"/>
              </a:solidFill>
              <a:latin typeface="Segoe UI "/>
              <a:cs typeface="Segoe UI"/>
            </a:endParaRPr>
          </a:p>
          <a:p>
            <a:pPr defTabSz="932293">
              <a:lnSpc>
                <a:spcPts val="2244"/>
              </a:lnSpc>
              <a:spcBef>
                <a:spcPts val="800"/>
              </a:spcBef>
              <a:defRPr/>
            </a:pPr>
            <a:r>
              <a:rPr lang="en-US" sz="1836">
                <a:solidFill>
                  <a:srgbClr val="50E6FF"/>
                </a:solidFill>
                <a:latin typeface="Segoe UI Semibold"/>
              </a:rPr>
              <a:t>Contact-free </a:t>
            </a:r>
            <a:r>
              <a:rPr lang="en-US" sz="1632">
                <a:solidFill>
                  <a:prstClr val="white"/>
                </a:solidFill>
                <a:latin typeface="Segoe UI "/>
                <a:cs typeface="Segoe UI"/>
              </a:rPr>
              <a:t>diagnosis &amp; proactive intervention based upon predictive risk modeling</a:t>
            </a:r>
          </a:p>
        </p:txBody>
      </p:sp>
      <p:pic>
        <p:nvPicPr>
          <p:cNvPr id="18" name="Graphic 17" descr="Icon of connected dots ">
            <a:extLst>
              <a:ext uri="{FF2B5EF4-FFF2-40B4-BE49-F238E27FC236}">
                <a16:creationId xmlns:a16="http://schemas.microsoft.com/office/drawing/2014/main" id="{109BEF23-68F7-442B-996B-98E73E9CA3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774" y="3060353"/>
            <a:ext cx="519174" cy="457694"/>
          </a:xfrm>
          <a:prstGeom prst="rect">
            <a:avLst/>
          </a:prstGeom>
        </p:spPr>
      </p:pic>
      <p:grpSp>
        <p:nvGrpSpPr>
          <p:cNvPr id="19" name="Group 18" descr="marketing, advertising&#10;">
            <a:extLst>
              <a:ext uri="{FF2B5EF4-FFF2-40B4-BE49-F238E27FC236}">
                <a16:creationId xmlns:a16="http://schemas.microsoft.com/office/drawing/2014/main" id="{35FD8A0B-EE74-4968-A391-C7A568A517AD}"/>
              </a:ext>
            </a:extLst>
          </p:cNvPr>
          <p:cNvGrpSpPr>
            <a:grpSpLocks noChangeAspect="1"/>
          </p:cNvGrpSpPr>
          <p:nvPr/>
        </p:nvGrpSpPr>
        <p:grpSpPr>
          <a:xfrm>
            <a:off x="8547947" y="3014292"/>
            <a:ext cx="464605" cy="463991"/>
            <a:chOff x="7858463" y="3653815"/>
            <a:chExt cx="432310" cy="431739"/>
          </a:xfrm>
        </p:grpSpPr>
        <p:sp>
          <p:nvSpPr>
            <p:cNvPr id="20" name="Freeform: Shape 19">
              <a:extLst>
                <a:ext uri="{FF2B5EF4-FFF2-40B4-BE49-F238E27FC236}">
                  <a16:creationId xmlns:a16="http://schemas.microsoft.com/office/drawing/2014/main" id="{FAEEC415-1990-4F03-A880-F0F2DA8518E6}"/>
                </a:ext>
              </a:extLst>
            </p:cNvPr>
            <p:cNvSpPr/>
            <p:nvPr/>
          </p:nvSpPr>
          <p:spPr>
            <a:xfrm>
              <a:off x="7858463" y="3742677"/>
              <a:ext cx="342876" cy="342877"/>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rgbClr val="0078D7"/>
            </a:solidFill>
            <a:ln w="14134" cap="flat">
              <a:noFill/>
              <a:prstDash val="solid"/>
              <a:miter/>
            </a:ln>
          </p:spPr>
          <p:txBody>
            <a:bodyPr rtlCol="0" anchor="ctr"/>
            <a:lstStyle/>
            <a:p>
              <a:pPr defTabSz="932597">
                <a:defRPr/>
              </a:pPr>
              <a:endParaRPr lang="en-US" sz="1836">
                <a:solidFill>
                  <a:prstClr val="black"/>
                </a:solidFill>
                <a:latin typeface="Segoe UI"/>
              </a:endParaRPr>
            </a:p>
          </p:txBody>
        </p:sp>
        <p:sp>
          <p:nvSpPr>
            <p:cNvPr id="28" name="Freeform: Shape 27">
              <a:extLst>
                <a:ext uri="{FF2B5EF4-FFF2-40B4-BE49-F238E27FC236}">
                  <a16:creationId xmlns:a16="http://schemas.microsoft.com/office/drawing/2014/main" id="{48E545FE-751D-4F51-9B9C-639A30ADD844}"/>
                </a:ext>
              </a:extLst>
            </p:cNvPr>
            <p:cNvSpPr/>
            <p:nvPr/>
          </p:nvSpPr>
          <p:spPr>
            <a:xfrm>
              <a:off x="8205054" y="3653815"/>
              <a:ext cx="85719" cy="85719"/>
            </a:xfrm>
            <a:custGeom>
              <a:avLst/>
              <a:gdLst>
                <a:gd name="connsiteX0" fmla="*/ 42860 w 85719"/>
                <a:gd name="connsiteY0" fmla="*/ 49289 h 85719"/>
                <a:gd name="connsiteX1" fmla="*/ 26430 w 85719"/>
                <a:gd name="connsiteY1" fmla="*/ 0 h 85719"/>
                <a:gd name="connsiteX2" fmla="*/ 0 w 85719"/>
                <a:gd name="connsiteY2" fmla="*/ 23001 h 85719"/>
                <a:gd name="connsiteX3" fmla="*/ 16572 w 85719"/>
                <a:gd name="connsiteY3" fmla="*/ 75576 h 85719"/>
                <a:gd name="connsiteX4" fmla="*/ 69432 w 85719"/>
                <a:gd name="connsiteY4" fmla="*/ 92005 h 85719"/>
                <a:gd name="connsiteX5" fmla="*/ 92577 w 85719"/>
                <a:gd name="connsiteY5" fmla="*/ 65718 h 85719"/>
                <a:gd name="connsiteX6" fmla="*/ 42860 w 85719"/>
                <a:gd name="connsiteY6" fmla="*/ 49289 h 85719"/>
                <a:gd name="connsiteX7" fmla="*/ 42860 w 85719"/>
                <a:gd name="connsiteY7" fmla="*/ 49289 h 85719"/>
                <a:gd name="connsiteX8" fmla="*/ 42860 w 85719"/>
                <a:gd name="connsiteY8" fmla="*/ 49289 h 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19" h="85719">
                  <a:moveTo>
                    <a:pt x="42860" y="49289"/>
                  </a:moveTo>
                  <a:cubicBezTo>
                    <a:pt x="26430" y="0"/>
                    <a:pt x="26430" y="0"/>
                    <a:pt x="26430" y="0"/>
                  </a:cubicBezTo>
                  <a:cubicBezTo>
                    <a:pt x="0" y="23001"/>
                    <a:pt x="0" y="23001"/>
                    <a:pt x="0" y="23001"/>
                  </a:cubicBezTo>
                  <a:cubicBezTo>
                    <a:pt x="16572" y="75576"/>
                    <a:pt x="16572" y="75576"/>
                    <a:pt x="16572" y="75576"/>
                  </a:cubicBezTo>
                  <a:cubicBezTo>
                    <a:pt x="69432" y="92005"/>
                    <a:pt x="69432" y="92005"/>
                    <a:pt x="69432" y="92005"/>
                  </a:cubicBezTo>
                  <a:cubicBezTo>
                    <a:pt x="92577" y="65718"/>
                    <a:pt x="92577" y="65718"/>
                    <a:pt x="92577" y="65718"/>
                  </a:cubicBezTo>
                  <a:lnTo>
                    <a:pt x="42860" y="49289"/>
                  </a:lnTo>
                  <a:lnTo>
                    <a:pt x="42860" y="49289"/>
                  </a:lnTo>
                  <a:lnTo>
                    <a:pt x="42860" y="49289"/>
                  </a:lnTo>
                  <a:close/>
                </a:path>
              </a:pathLst>
            </a:custGeom>
            <a:solidFill>
              <a:srgbClr val="50E6FF"/>
            </a:solidFill>
            <a:ln w="14134"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a:extLst>
                <a:ext uri="{FF2B5EF4-FFF2-40B4-BE49-F238E27FC236}">
                  <a16:creationId xmlns:a16="http://schemas.microsoft.com/office/drawing/2014/main" id="{68E309C8-8F3F-435F-81A0-5AFAF3C0EAF6}"/>
                </a:ext>
              </a:extLst>
            </p:cNvPr>
            <p:cNvSpPr/>
            <p:nvPr/>
          </p:nvSpPr>
          <p:spPr>
            <a:xfrm>
              <a:off x="8021008" y="3686674"/>
              <a:ext cx="242871" cy="242871"/>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rgbClr val="50E6FF"/>
            </a:solidFill>
            <a:ln w="14134" cap="flat">
              <a:noFill/>
              <a:prstDash val="solid"/>
              <a:miter/>
            </a:ln>
          </p:spPr>
          <p:txBody>
            <a:bodyPr rtlCol="0" anchor="ctr"/>
            <a:lstStyle/>
            <a:p>
              <a:pPr defTabSz="932597">
                <a:defRPr/>
              </a:pPr>
              <a:endParaRPr lang="en-US" sz="1836">
                <a:solidFill>
                  <a:prstClr val="black"/>
                </a:solidFill>
                <a:latin typeface="Segoe UI"/>
              </a:endParaRPr>
            </a:p>
          </p:txBody>
        </p:sp>
        <p:sp>
          <p:nvSpPr>
            <p:cNvPr id="30" name="Freeform: Shape 29">
              <a:extLst>
                <a:ext uri="{FF2B5EF4-FFF2-40B4-BE49-F238E27FC236}">
                  <a16:creationId xmlns:a16="http://schemas.microsoft.com/office/drawing/2014/main" id="{CB260920-BBF4-410F-A4ED-68331B21F36B}"/>
                </a:ext>
              </a:extLst>
            </p:cNvPr>
            <p:cNvSpPr/>
            <p:nvPr/>
          </p:nvSpPr>
          <p:spPr>
            <a:xfrm>
              <a:off x="7957469" y="3841397"/>
              <a:ext cx="142865" cy="14286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rgbClr val="50E6FF"/>
            </a:solidFill>
            <a:ln w="14134" cap="flat">
              <a:noFill/>
              <a:prstDash val="solid"/>
              <a:miter/>
            </a:ln>
          </p:spPr>
          <p:txBody>
            <a:bodyPr rtlCol="0" anchor="ctr"/>
            <a:lstStyle/>
            <a:p>
              <a:pPr defTabSz="932597">
                <a:defRPr/>
              </a:pPr>
              <a:endParaRPr lang="en-US" sz="1836">
                <a:solidFill>
                  <a:prstClr val="black"/>
                </a:solidFill>
                <a:latin typeface="Segoe UI"/>
              </a:endParaRPr>
            </a:p>
          </p:txBody>
        </p:sp>
      </p:grpSp>
      <p:pic>
        <p:nvPicPr>
          <p:cNvPr id="32" name="Graphic 31" descr="Icon of a box with connected dots and lines">
            <a:extLst>
              <a:ext uri="{FF2B5EF4-FFF2-40B4-BE49-F238E27FC236}">
                <a16:creationId xmlns:a16="http://schemas.microsoft.com/office/drawing/2014/main" id="{EB58C448-C4F8-4991-8110-88F1DC9A11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935" y="3054683"/>
            <a:ext cx="428917" cy="474874"/>
          </a:xfrm>
          <a:prstGeom prst="rect">
            <a:avLst/>
          </a:prstGeom>
        </p:spPr>
      </p:pic>
      <p:grpSp>
        <p:nvGrpSpPr>
          <p:cNvPr id="33" name="monitor medical assets" descr="monitor medical assets">
            <a:extLst>
              <a:ext uri="{FF2B5EF4-FFF2-40B4-BE49-F238E27FC236}">
                <a16:creationId xmlns:a16="http://schemas.microsoft.com/office/drawing/2014/main" id="{C23B0D3B-E91E-4069-88C0-E21E1605E8E4}"/>
              </a:ext>
            </a:extLst>
          </p:cNvPr>
          <p:cNvGrpSpPr/>
          <p:nvPr/>
        </p:nvGrpSpPr>
        <p:grpSpPr>
          <a:xfrm>
            <a:off x="11638181" y="352164"/>
            <a:ext cx="406003" cy="406001"/>
            <a:chOff x="729682" y="3948379"/>
            <a:chExt cx="398078" cy="398076"/>
          </a:xfrm>
        </p:grpSpPr>
        <p:sp>
          <p:nvSpPr>
            <p:cNvPr id="34" name="Freeform 168">
              <a:extLst>
                <a:ext uri="{FF2B5EF4-FFF2-40B4-BE49-F238E27FC236}">
                  <a16:creationId xmlns:a16="http://schemas.microsoft.com/office/drawing/2014/main" id="{6BE2877F-6240-411E-AB39-915EE6AFA741}"/>
                </a:ext>
              </a:extLst>
            </p:cNvPr>
            <p:cNvSpPr>
              <a:spLocks noEditPoints="1"/>
            </p:cNvSpPr>
            <p:nvPr/>
          </p:nvSpPr>
          <p:spPr bwMode="auto">
            <a:xfrm>
              <a:off x="729682" y="3948379"/>
              <a:ext cx="398078" cy="313604"/>
            </a:xfrm>
            <a:custGeom>
              <a:avLst/>
              <a:gdLst>
                <a:gd name="T0" fmla="*/ 0 w 564"/>
                <a:gd name="T1" fmla="*/ 0 h 445"/>
                <a:gd name="T2" fmla="*/ 0 w 564"/>
                <a:gd name="T3" fmla="*/ 445 h 445"/>
                <a:gd name="T4" fmla="*/ 564 w 564"/>
                <a:gd name="T5" fmla="*/ 445 h 445"/>
                <a:gd name="T6" fmla="*/ 564 w 564"/>
                <a:gd name="T7" fmla="*/ 0 h 445"/>
                <a:gd name="T8" fmla="*/ 0 w 564"/>
                <a:gd name="T9" fmla="*/ 0 h 445"/>
                <a:gd name="T10" fmla="*/ 193 w 564"/>
                <a:gd name="T11" fmla="*/ 148 h 445"/>
                <a:gd name="T12" fmla="*/ 148 w 564"/>
                <a:gd name="T13" fmla="*/ 148 h 445"/>
                <a:gd name="T14" fmla="*/ 148 w 564"/>
                <a:gd name="T15" fmla="*/ 193 h 445"/>
                <a:gd name="T16" fmla="*/ 89 w 564"/>
                <a:gd name="T17" fmla="*/ 193 h 445"/>
                <a:gd name="T18" fmla="*/ 89 w 564"/>
                <a:gd name="T19" fmla="*/ 148 h 445"/>
                <a:gd name="T20" fmla="*/ 44 w 564"/>
                <a:gd name="T21" fmla="*/ 148 h 445"/>
                <a:gd name="T22" fmla="*/ 44 w 564"/>
                <a:gd name="T23" fmla="*/ 89 h 445"/>
                <a:gd name="T24" fmla="*/ 89 w 564"/>
                <a:gd name="T25" fmla="*/ 89 h 445"/>
                <a:gd name="T26" fmla="*/ 89 w 564"/>
                <a:gd name="T27" fmla="*/ 44 h 445"/>
                <a:gd name="T28" fmla="*/ 148 w 564"/>
                <a:gd name="T29" fmla="*/ 44 h 445"/>
                <a:gd name="T30" fmla="*/ 148 w 564"/>
                <a:gd name="T31" fmla="*/ 89 h 445"/>
                <a:gd name="T32" fmla="*/ 193 w 564"/>
                <a:gd name="T33" fmla="*/ 89 h 445"/>
                <a:gd name="T34" fmla="*/ 193 w 564"/>
                <a:gd name="T35" fmla="*/ 148 h 445"/>
                <a:gd name="T36" fmla="*/ 342 w 564"/>
                <a:gd name="T37" fmla="*/ 223 h 445"/>
                <a:gd name="T38" fmla="*/ 223 w 564"/>
                <a:gd name="T39" fmla="*/ 223 h 445"/>
                <a:gd name="T40" fmla="*/ 223 w 564"/>
                <a:gd name="T41" fmla="*/ 148 h 445"/>
                <a:gd name="T42" fmla="*/ 240 w 564"/>
                <a:gd name="T43" fmla="*/ 106 h 445"/>
                <a:gd name="T44" fmla="*/ 282 w 564"/>
                <a:gd name="T45" fmla="*/ 89 h 445"/>
                <a:gd name="T46" fmla="*/ 324 w 564"/>
                <a:gd name="T47" fmla="*/ 106 h 445"/>
                <a:gd name="T48" fmla="*/ 342 w 564"/>
                <a:gd name="T49" fmla="*/ 148 h 445"/>
                <a:gd name="T50" fmla="*/ 342 w 564"/>
                <a:gd name="T51" fmla="*/ 223 h 445"/>
                <a:gd name="T52" fmla="*/ 475 w 564"/>
                <a:gd name="T53" fmla="*/ 386 h 445"/>
                <a:gd name="T54" fmla="*/ 459 w 564"/>
                <a:gd name="T55" fmla="*/ 381 h 445"/>
                <a:gd name="T56" fmla="*/ 448 w 564"/>
                <a:gd name="T57" fmla="*/ 368 h 445"/>
                <a:gd name="T58" fmla="*/ 446 w 564"/>
                <a:gd name="T59" fmla="*/ 351 h 445"/>
                <a:gd name="T60" fmla="*/ 454 w 564"/>
                <a:gd name="T61" fmla="*/ 335 h 445"/>
                <a:gd name="T62" fmla="*/ 470 w 564"/>
                <a:gd name="T63" fmla="*/ 327 h 445"/>
                <a:gd name="T64" fmla="*/ 487 w 564"/>
                <a:gd name="T65" fmla="*/ 329 h 445"/>
                <a:gd name="T66" fmla="*/ 500 w 564"/>
                <a:gd name="T67" fmla="*/ 340 h 445"/>
                <a:gd name="T68" fmla="*/ 505 w 564"/>
                <a:gd name="T69" fmla="*/ 356 h 445"/>
                <a:gd name="T70" fmla="*/ 496 w 564"/>
                <a:gd name="T71" fmla="*/ 377 h 445"/>
                <a:gd name="T72" fmla="*/ 475 w 564"/>
                <a:gd name="T73" fmla="*/ 38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4" h="445">
                  <a:moveTo>
                    <a:pt x="0" y="0"/>
                  </a:moveTo>
                  <a:cubicBezTo>
                    <a:pt x="0" y="445"/>
                    <a:pt x="0" y="445"/>
                    <a:pt x="0" y="445"/>
                  </a:cubicBezTo>
                  <a:cubicBezTo>
                    <a:pt x="564" y="445"/>
                    <a:pt x="564" y="445"/>
                    <a:pt x="564" y="445"/>
                  </a:cubicBezTo>
                  <a:cubicBezTo>
                    <a:pt x="564" y="0"/>
                    <a:pt x="564" y="0"/>
                    <a:pt x="564" y="0"/>
                  </a:cubicBezTo>
                  <a:lnTo>
                    <a:pt x="0" y="0"/>
                  </a:lnTo>
                  <a:close/>
                  <a:moveTo>
                    <a:pt x="193" y="148"/>
                  </a:moveTo>
                  <a:cubicBezTo>
                    <a:pt x="148" y="148"/>
                    <a:pt x="148" y="148"/>
                    <a:pt x="148" y="148"/>
                  </a:cubicBezTo>
                  <a:cubicBezTo>
                    <a:pt x="148" y="193"/>
                    <a:pt x="148" y="193"/>
                    <a:pt x="148" y="193"/>
                  </a:cubicBezTo>
                  <a:cubicBezTo>
                    <a:pt x="89" y="193"/>
                    <a:pt x="89" y="193"/>
                    <a:pt x="89" y="193"/>
                  </a:cubicBezTo>
                  <a:cubicBezTo>
                    <a:pt x="89" y="148"/>
                    <a:pt x="89" y="148"/>
                    <a:pt x="89" y="148"/>
                  </a:cubicBezTo>
                  <a:cubicBezTo>
                    <a:pt x="44" y="148"/>
                    <a:pt x="44" y="148"/>
                    <a:pt x="44" y="148"/>
                  </a:cubicBezTo>
                  <a:cubicBezTo>
                    <a:pt x="44" y="89"/>
                    <a:pt x="44" y="89"/>
                    <a:pt x="44" y="89"/>
                  </a:cubicBezTo>
                  <a:cubicBezTo>
                    <a:pt x="89" y="89"/>
                    <a:pt x="89" y="89"/>
                    <a:pt x="89" y="89"/>
                  </a:cubicBezTo>
                  <a:cubicBezTo>
                    <a:pt x="89" y="44"/>
                    <a:pt x="89" y="44"/>
                    <a:pt x="89" y="44"/>
                  </a:cubicBezTo>
                  <a:cubicBezTo>
                    <a:pt x="148" y="44"/>
                    <a:pt x="148" y="44"/>
                    <a:pt x="148" y="44"/>
                  </a:cubicBezTo>
                  <a:cubicBezTo>
                    <a:pt x="148" y="89"/>
                    <a:pt x="148" y="89"/>
                    <a:pt x="148" y="89"/>
                  </a:cubicBezTo>
                  <a:cubicBezTo>
                    <a:pt x="193" y="89"/>
                    <a:pt x="193" y="89"/>
                    <a:pt x="193" y="89"/>
                  </a:cubicBezTo>
                  <a:lnTo>
                    <a:pt x="193" y="148"/>
                  </a:lnTo>
                  <a:close/>
                  <a:moveTo>
                    <a:pt x="342" y="223"/>
                  </a:moveTo>
                  <a:cubicBezTo>
                    <a:pt x="223" y="223"/>
                    <a:pt x="223" y="223"/>
                    <a:pt x="223" y="223"/>
                  </a:cubicBezTo>
                  <a:cubicBezTo>
                    <a:pt x="223" y="148"/>
                    <a:pt x="223" y="148"/>
                    <a:pt x="223" y="148"/>
                  </a:cubicBezTo>
                  <a:cubicBezTo>
                    <a:pt x="223" y="133"/>
                    <a:pt x="229" y="117"/>
                    <a:pt x="240" y="106"/>
                  </a:cubicBezTo>
                  <a:cubicBezTo>
                    <a:pt x="251" y="95"/>
                    <a:pt x="266" y="89"/>
                    <a:pt x="282" y="89"/>
                  </a:cubicBezTo>
                  <a:cubicBezTo>
                    <a:pt x="298" y="89"/>
                    <a:pt x="313" y="95"/>
                    <a:pt x="324" y="106"/>
                  </a:cubicBezTo>
                  <a:cubicBezTo>
                    <a:pt x="335" y="117"/>
                    <a:pt x="342" y="133"/>
                    <a:pt x="342" y="148"/>
                  </a:cubicBezTo>
                  <a:lnTo>
                    <a:pt x="342" y="223"/>
                  </a:lnTo>
                  <a:close/>
                  <a:moveTo>
                    <a:pt x="475" y="386"/>
                  </a:moveTo>
                  <a:cubicBezTo>
                    <a:pt x="469" y="386"/>
                    <a:pt x="464" y="384"/>
                    <a:pt x="459" y="381"/>
                  </a:cubicBezTo>
                  <a:cubicBezTo>
                    <a:pt x="454" y="378"/>
                    <a:pt x="450" y="373"/>
                    <a:pt x="448" y="368"/>
                  </a:cubicBezTo>
                  <a:cubicBezTo>
                    <a:pt x="446" y="362"/>
                    <a:pt x="445" y="356"/>
                    <a:pt x="446" y="351"/>
                  </a:cubicBezTo>
                  <a:cubicBezTo>
                    <a:pt x="447" y="345"/>
                    <a:pt x="450" y="339"/>
                    <a:pt x="454" y="335"/>
                  </a:cubicBezTo>
                  <a:cubicBezTo>
                    <a:pt x="458" y="331"/>
                    <a:pt x="464" y="328"/>
                    <a:pt x="470" y="327"/>
                  </a:cubicBezTo>
                  <a:cubicBezTo>
                    <a:pt x="475" y="326"/>
                    <a:pt x="481" y="327"/>
                    <a:pt x="487" y="329"/>
                  </a:cubicBezTo>
                  <a:cubicBezTo>
                    <a:pt x="492" y="331"/>
                    <a:pt x="497" y="335"/>
                    <a:pt x="500" y="340"/>
                  </a:cubicBezTo>
                  <a:cubicBezTo>
                    <a:pt x="503" y="345"/>
                    <a:pt x="505" y="350"/>
                    <a:pt x="505" y="356"/>
                  </a:cubicBezTo>
                  <a:cubicBezTo>
                    <a:pt x="505" y="364"/>
                    <a:pt x="502" y="372"/>
                    <a:pt x="496" y="377"/>
                  </a:cubicBezTo>
                  <a:cubicBezTo>
                    <a:pt x="491" y="383"/>
                    <a:pt x="483" y="386"/>
                    <a:pt x="475" y="38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5" name="Freeform 169">
              <a:extLst>
                <a:ext uri="{FF2B5EF4-FFF2-40B4-BE49-F238E27FC236}">
                  <a16:creationId xmlns:a16="http://schemas.microsoft.com/office/drawing/2014/main" id="{9640679A-F4A6-4D66-B330-C7807A114AAF}"/>
                </a:ext>
              </a:extLst>
            </p:cNvPr>
            <p:cNvSpPr>
              <a:spLocks/>
            </p:cNvSpPr>
            <p:nvPr/>
          </p:nvSpPr>
          <p:spPr bwMode="auto">
            <a:xfrm>
              <a:off x="887012" y="4105709"/>
              <a:ext cx="84473" cy="93976"/>
            </a:xfrm>
            <a:custGeom>
              <a:avLst/>
              <a:gdLst>
                <a:gd name="T0" fmla="*/ 119 w 119"/>
                <a:gd name="T1" fmla="*/ 0 h 133"/>
                <a:gd name="T2" fmla="*/ 119 w 119"/>
                <a:gd name="T3" fmla="*/ 74 h 133"/>
                <a:gd name="T4" fmla="*/ 101 w 119"/>
                <a:gd name="T5" fmla="*/ 116 h 133"/>
                <a:gd name="T6" fmla="*/ 59 w 119"/>
                <a:gd name="T7" fmla="*/ 133 h 133"/>
                <a:gd name="T8" fmla="*/ 17 w 119"/>
                <a:gd name="T9" fmla="*/ 116 h 133"/>
                <a:gd name="T10" fmla="*/ 0 w 119"/>
                <a:gd name="T11" fmla="*/ 74 h 133"/>
                <a:gd name="T12" fmla="*/ 0 w 119"/>
                <a:gd name="T13" fmla="*/ 0 h 133"/>
                <a:gd name="T14" fmla="*/ 119 w 119"/>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33">
                  <a:moveTo>
                    <a:pt x="119" y="0"/>
                  </a:moveTo>
                  <a:cubicBezTo>
                    <a:pt x="119" y="74"/>
                    <a:pt x="119" y="74"/>
                    <a:pt x="119" y="74"/>
                  </a:cubicBezTo>
                  <a:cubicBezTo>
                    <a:pt x="119" y="90"/>
                    <a:pt x="112" y="105"/>
                    <a:pt x="101" y="116"/>
                  </a:cubicBezTo>
                  <a:cubicBezTo>
                    <a:pt x="90" y="127"/>
                    <a:pt x="75" y="133"/>
                    <a:pt x="59" y="133"/>
                  </a:cubicBezTo>
                  <a:cubicBezTo>
                    <a:pt x="43" y="133"/>
                    <a:pt x="28" y="127"/>
                    <a:pt x="17" y="116"/>
                  </a:cubicBezTo>
                  <a:cubicBezTo>
                    <a:pt x="6" y="105"/>
                    <a:pt x="0" y="90"/>
                    <a:pt x="0" y="74"/>
                  </a:cubicBezTo>
                  <a:cubicBezTo>
                    <a:pt x="0" y="0"/>
                    <a:pt x="0" y="0"/>
                    <a:pt x="0" y="0"/>
                  </a:cubicBezTo>
                  <a:lnTo>
                    <a:pt x="11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6" name="Rectangle 170">
              <a:extLst>
                <a:ext uri="{FF2B5EF4-FFF2-40B4-BE49-F238E27FC236}">
                  <a16:creationId xmlns:a16="http://schemas.microsoft.com/office/drawing/2014/main" id="{B66A6B76-21E0-4B81-B780-DB9D596B5987}"/>
                </a:ext>
              </a:extLst>
            </p:cNvPr>
            <p:cNvSpPr>
              <a:spLocks noChangeArrowheads="1"/>
            </p:cNvSpPr>
            <p:nvPr/>
          </p:nvSpPr>
          <p:spPr bwMode="auto">
            <a:xfrm>
              <a:off x="834217" y="4304219"/>
              <a:ext cx="189008" cy="422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7" name="Oval 171">
              <a:extLst>
                <a:ext uri="{FF2B5EF4-FFF2-40B4-BE49-F238E27FC236}">
                  <a16:creationId xmlns:a16="http://schemas.microsoft.com/office/drawing/2014/main" id="{4C7318ED-43DD-431B-AC9F-762840854CA8}"/>
                </a:ext>
              </a:extLst>
            </p:cNvPr>
            <p:cNvSpPr>
              <a:spLocks noChangeArrowheads="1"/>
            </p:cNvSpPr>
            <p:nvPr/>
          </p:nvSpPr>
          <p:spPr bwMode="auto">
            <a:xfrm>
              <a:off x="1044343" y="3989559"/>
              <a:ext cx="42236" cy="4329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8" name="Oval 172">
              <a:extLst>
                <a:ext uri="{FF2B5EF4-FFF2-40B4-BE49-F238E27FC236}">
                  <a16:creationId xmlns:a16="http://schemas.microsoft.com/office/drawing/2014/main" id="{E644E01B-75E7-4DB0-AF4B-303B9D5F96CF}"/>
                </a:ext>
              </a:extLst>
            </p:cNvPr>
            <p:cNvSpPr>
              <a:spLocks noChangeArrowheads="1"/>
            </p:cNvSpPr>
            <p:nvPr/>
          </p:nvSpPr>
          <p:spPr bwMode="auto">
            <a:xfrm>
              <a:off x="1044343" y="4052913"/>
              <a:ext cx="42236" cy="4223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9" name="Oval 173">
              <a:extLst>
                <a:ext uri="{FF2B5EF4-FFF2-40B4-BE49-F238E27FC236}">
                  <a16:creationId xmlns:a16="http://schemas.microsoft.com/office/drawing/2014/main" id="{3497C1F5-2156-49D0-A10D-9DFD79370EFF}"/>
                </a:ext>
              </a:extLst>
            </p:cNvPr>
            <p:cNvSpPr>
              <a:spLocks noChangeArrowheads="1"/>
            </p:cNvSpPr>
            <p:nvPr/>
          </p:nvSpPr>
          <p:spPr bwMode="auto">
            <a:xfrm>
              <a:off x="1044343" y="4115212"/>
              <a:ext cx="42236" cy="4223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sp>
        <p:nvSpPr>
          <p:cNvPr id="21" name="Title 1">
            <a:extLst>
              <a:ext uri="{FF2B5EF4-FFF2-40B4-BE49-F238E27FC236}">
                <a16:creationId xmlns:a16="http://schemas.microsoft.com/office/drawing/2014/main" id="{45AB3944-7B9B-4559-9FF1-9C72846EE0E0}"/>
              </a:ext>
            </a:extLst>
          </p:cNvPr>
          <p:cNvSpPr txBox="1">
            <a:spLocks/>
          </p:cNvSpPr>
          <p:nvPr/>
        </p:nvSpPr>
        <p:spPr>
          <a:xfrm>
            <a:off x="-50930" y="250028"/>
            <a:ext cx="12434711" cy="789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597">
              <a:defRPr/>
            </a:pPr>
            <a:r>
              <a:rPr lang="en-US" sz="2856" dirty="0">
                <a:solidFill>
                  <a:prstClr val="white"/>
                </a:solidFill>
                <a:latin typeface="Segoe UI Semibold" panose="020B0702040204020203" pitchFamily="34" charset="0"/>
                <a:cs typeface="Segoe UI Semibold" panose="020B0702040204020203" pitchFamily="34" charset="0"/>
              </a:rPr>
              <a:t>Using AI for Predictive Care Guidance</a:t>
            </a:r>
            <a:br>
              <a:rPr lang="en-US" sz="4488" dirty="0">
                <a:solidFill>
                  <a:prstClr val="white"/>
                </a:solidFill>
                <a:latin typeface="Segoe UI Semibold"/>
              </a:rPr>
            </a:br>
            <a:r>
              <a:rPr lang="en-US" sz="1836" dirty="0">
                <a:solidFill>
                  <a:prstClr val="white"/>
                </a:solidFill>
                <a:latin typeface="Segoe UI"/>
              </a:rPr>
              <a:t>Accelerate &amp; ensure quality diagnostics for improved health, safety &amp; lower costs </a:t>
            </a:r>
            <a:endParaRPr lang="en-US" sz="4488" i="1" dirty="0">
              <a:solidFill>
                <a:prstClr val="white"/>
              </a:solidFill>
              <a:latin typeface="Segoe UI Semibold"/>
            </a:endParaRPr>
          </a:p>
        </p:txBody>
      </p:sp>
    </p:spTree>
    <p:extLst>
      <p:ext uri="{BB962C8B-B14F-4D97-AF65-F5344CB8AC3E}">
        <p14:creationId xmlns:p14="http://schemas.microsoft.com/office/powerpoint/2010/main" val="1426615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0-#ppt_w/2"/>
                                          </p:val>
                                        </p:tav>
                                        <p:tav tm="100000">
                                          <p:val>
                                            <p:strVal val="#ppt_x"/>
                                          </p:val>
                                        </p:tav>
                                      </p:tavLst>
                                    </p:anim>
                                    <p:anim calcmode="lin" valueType="num">
                                      <p:cBhvr additive="base">
                                        <p:cTn id="8" dur="75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750" fill="hold"/>
                                        <p:tgtEl>
                                          <p:spTgt spid="50"/>
                                        </p:tgtEl>
                                        <p:attrNameLst>
                                          <p:attrName>ppt_x</p:attrName>
                                        </p:attrNameLst>
                                      </p:cBhvr>
                                      <p:tavLst>
                                        <p:tav tm="0">
                                          <p:val>
                                            <p:strVal val="0-#ppt_w/2"/>
                                          </p:val>
                                        </p:tav>
                                        <p:tav tm="100000">
                                          <p:val>
                                            <p:strVal val="#ppt_x"/>
                                          </p:val>
                                        </p:tav>
                                      </p:tavLst>
                                    </p:anim>
                                    <p:anim calcmode="lin" valueType="num">
                                      <p:cBhvr additive="base">
                                        <p:cTn id="12" dur="75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750" fill="hold"/>
                                        <p:tgtEl>
                                          <p:spTgt spid="52"/>
                                        </p:tgtEl>
                                        <p:attrNameLst>
                                          <p:attrName>ppt_x</p:attrName>
                                        </p:attrNameLst>
                                      </p:cBhvr>
                                      <p:tavLst>
                                        <p:tav tm="0">
                                          <p:val>
                                            <p:strVal val="0-#ppt_w/2"/>
                                          </p:val>
                                        </p:tav>
                                        <p:tav tm="100000">
                                          <p:val>
                                            <p:strVal val="#ppt_x"/>
                                          </p:val>
                                        </p:tav>
                                      </p:tavLst>
                                    </p:anim>
                                    <p:anim calcmode="lin" valueType="num">
                                      <p:cBhvr additive="base">
                                        <p:cTn id="16" dur="750" fill="hold"/>
                                        <p:tgtEl>
                                          <p:spTgt spid="52"/>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par>
                                <p:cTn id="28" presetID="53" presetClass="entr" presetSubtype="16"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5E38E1B-1D75-4A9F-BC3B-5F91BCF352E1}"/>
              </a:ext>
            </a:extLst>
          </p:cNvPr>
          <p:cNvSpPr>
            <a:spLocks noGrp="1"/>
          </p:cNvSpPr>
          <p:nvPr>
            <p:ph type="title"/>
          </p:nvPr>
        </p:nvSpPr>
        <p:spPr>
          <a:xfrm>
            <a:off x="465138" y="632779"/>
            <a:ext cx="11533187" cy="411162"/>
          </a:xfrm>
        </p:spPr>
        <p:txBody>
          <a:bodyPr/>
          <a:lstStyle/>
          <a:p>
            <a:r>
              <a:rPr lang="en-US" dirty="0"/>
              <a:t>Developing COVID-19 therapeutics</a:t>
            </a:r>
          </a:p>
        </p:txBody>
      </p:sp>
      <p:pic>
        <p:nvPicPr>
          <p:cNvPr id="9" name="Picture 2" descr="Logo, company name&#10;&#10;Description automatically generated">
            <a:extLst>
              <a:ext uri="{FF2B5EF4-FFF2-40B4-BE49-F238E27FC236}">
                <a16:creationId xmlns:a16="http://schemas.microsoft.com/office/drawing/2014/main" id="{1CC4632F-0E31-44D2-ACFB-7B4BE4A51D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4763" y="450849"/>
            <a:ext cx="6092825" cy="6092825"/>
          </a:xfrm>
          <a:prstGeom prst="rect">
            <a:avLst/>
          </a:prstGeom>
          <a:noFill/>
        </p:spPr>
      </p:pic>
      <p:sp>
        <p:nvSpPr>
          <p:cNvPr id="11" name="Content Placeholder 4">
            <a:extLst>
              <a:ext uri="{FF2B5EF4-FFF2-40B4-BE49-F238E27FC236}">
                <a16:creationId xmlns:a16="http://schemas.microsoft.com/office/drawing/2014/main" id="{6DAC1491-72E0-4088-B77B-0BCE6B9750CA}"/>
              </a:ext>
            </a:extLst>
          </p:cNvPr>
          <p:cNvSpPr txBox="1">
            <a:spLocks/>
          </p:cNvSpPr>
          <p:nvPr/>
        </p:nvSpPr>
        <p:spPr>
          <a:xfrm>
            <a:off x="855007" y="1315542"/>
            <a:ext cx="4948969" cy="2120930"/>
          </a:xfrm>
          <a:prstGeom prst="rect">
            <a:avLst/>
          </a:prstGeom>
        </p:spPr>
        <p:txBody>
          <a:bodyPr vert="horz" wrap="square" lIns="0" tIns="91440" rIns="146304" bIns="9144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rPr>
              <a:t>CTAP</a:t>
            </a:r>
          </a:p>
          <a:p>
            <a:pPr marL="342900" indent="-342900">
              <a:buFont typeface="Arial" panose="020B0604020202020204" pitchFamily="34" charset="0"/>
              <a:buChar char="•"/>
            </a:pPr>
            <a:r>
              <a:rPr lang="en-US" sz="2000" b="0" i="0" dirty="0">
                <a:solidFill>
                  <a:schemeClr val="tx1"/>
                </a:solidFill>
                <a:effectLst/>
                <a:latin typeface="Segoe UI" panose="020B0502040204020203" pitchFamily="34" charset="0"/>
                <a:cs typeface="Segoe UI" panose="020B0502040204020203" pitchFamily="34" charset="0"/>
              </a:rPr>
              <a:t>Special emergency program for possible coronavirus therapies created by the FDA</a:t>
            </a:r>
            <a:br>
              <a:rPr lang="en-US" dirty="0">
                <a:solidFill>
                  <a:schemeClr val="tx1"/>
                </a:solidFill>
              </a:rPr>
            </a:br>
            <a:endParaRPr lang="en-US" dirty="0">
              <a:solidFill>
                <a:schemeClr val="tx1"/>
              </a:solidFill>
            </a:endParaRPr>
          </a:p>
          <a:p>
            <a:r>
              <a:rPr lang="en-US" sz="2000" dirty="0">
                <a:solidFill>
                  <a:schemeClr val="tx1"/>
                </a:solidFill>
              </a:rPr>
              <a:t>Monthly developments</a:t>
            </a:r>
          </a:p>
          <a:p>
            <a:pPr marL="342900" indent="-342900">
              <a:buFont typeface="Arial" panose="020B0604020202020204" pitchFamily="34" charset="0"/>
              <a:buChar char="•"/>
            </a:pPr>
            <a:r>
              <a:rPr lang="en-US" sz="2000" dirty="0">
                <a:solidFill>
                  <a:schemeClr val="tx1"/>
                </a:solidFill>
                <a:latin typeface="+mn-lt"/>
              </a:rPr>
              <a:t>Snapshot as of September 30, 2021</a:t>
            </a:r>
            <a:endParaRPr lang="en-US" sz="2000" dirty="0">
              <a:solidFill>
                <a:schemeClr val="tx1"/>
              </a:solidFill>
            </a:endParaRPr>
          </a:p>
        </p:txBody>
      </p:sp>
      <p:pic>
        <p:nvPicPr>
          <p:cNvPr id="3074" name="Picture 2" descr="A picture containing text, indoor, items, several&#10;&#10;Description automatically generated">
            <a:extLst>
              <a:ext uri="{FF2B5EF4-FFF2-40B4-BE49-F238E27FC236}">
                <a16:creationId xmlns:a16="http://schemas.microsoft.com/office/drawing/2014/main" id="{C7CE709F-9C02-479B-AFAB-96D19DC41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977" y="3721151"/>
            <a:ext cx="4451027" cy="2501477"/>
          </a:xfrm>
          <a:prstGeom prst="rect">
            <a:avLst/>
          </a:prstGeom>
          <a:noFill/>
        </p:spPr>
      </p:pic>
    </p:spTree>
    <p:extLst>
      <p:ext uri="{BB962C8B-B14F-4D97-AF65-F5344CB8AC3E}">
        <p14:creationId xmlns:p14="http://schemas.microsoft.com/office/powerpoint/2010/main" val="2514259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EF04E7DE-B80B-4962-8584-A2444A6CDA3D}"/>
              </a:ext>
            </a:extLst>
          </p:cNvPr>
          <p:cNvSpPr txBox="1">
            <a:spLocks noGrp="1"/>
          </p:cNvSpPr>
          <p:nvPr>
            <p:ph type="title"/>
          </p:nvPr>
        </p:nvSpPr>
        <p:spPr>
          <a:xfrm>
            <a:off x="327908" y="229597"/>
            <a:ext cx="11531551" cy="4185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bg1"/>
                    </a:gs>
                    <a:gs pos="100000">
                      <a:schemeClr val="bg1"/>
                    </a:gs>
                  </a:gsLst>
                  <a:lin ang="5400000" scaled="0"/>
                </a:gradFill>
                <a:effectLst/>
                <a:latin typeface="+mj-lt"/>
                <a:ea typeface="+mn-ea"/>
                <a:cs typeface="Segoe UI" pitchFamily="34" charset="0"/>
              </a:defRPr>
            </a:lvl1pPr>
          </a:lstStyle>
          <a:p>
            <a:pPr defTabSz="932563">
              <a:lnSpc>
                <a:spcPts val="3199"/>
              </a:lnSpc>
              <a:defRPr/>
            </a:pPr>
            <a:r>
              <a:rPr lang="en-US" sz="2800" spc="-50" dirty="0">
                <a:gradFill>
                  <a:gsLst>
                    <a:gs pos="0">
                      <a:schemeClr val="tx1"/>
                    </a:gs>
                    <a:gs pos="100000">
                      <a:schemeClr val="tx1"/>
                    </a:gs>
                  </a:gsLst>
                  <a:lin ang="5400000" scaled="0"/>
                </a:gradFill>
                <a:latin typeface="Segoe UI Semibold"/>
              </a:rPr>
              <a:t>The Life </a:t>
            </a:r>
            <a:r>
              <a:rPr lang="en-US" dirty="0">
                <a:gradFill>
                  <a:gsLst>
                    <a:gs pos="0">
                      <a:schemeClr val="tx1"/>
                    </a:gs>
                    <a:gs pos="100000">
                      <a:schemeClr val="tx1"/>
                    </a:gs>
                  </a:gsLst>
                  <a:lin ang="5400000" scaled="0"/>
                </a:gradFill>
                <a:latin typeface="Segoe UI Semibold"/>
              </a:rPr>
              <a:t>Sc</a:t>
            </a:r>
            <a:r>
              <a:rPr lang="en-US" sz="2800" spc="-50" dirty="0" err="1">
                <a:gradFill>
                  <a:gsLst>
                    <a:gs pos="0">
                      <a:schemeClr val="tx1"/>
                    </a:gs>
                    <a:gs pos="100000">
                      <a:schemeClr val="tx1"/>
                    </a:gs>
                  </a:gsLst>
                  <a:lin ang="5400000" scaled="0"/>
                </a:gradFill>
                <a:latin typeface="Segoe UI Semibold"/>
              </a:rPr>
              <a:t>iences</a:t>
            </a:r>
            <a:r>
              <a:rPr lang="en-US" sz="2800" spc="-50" dirty="0">
                <a:gradFill>
                  <a:gsLst>
                    <a:gs pos="0">
                      <a:schemeClr val="tx1"/>
                    </a:gs>
                    <a:gs pos="100000">
                      <a:schemeClr val="tx1"/>
                    </a:gs>
                  </a:gsLst>
                  <a:lin ang="5400000" scaled="0"/>
                </a:gradFill>
                <a:latin typeface="Segoe UI Semibold"/>
              </a:rPr>
              <a:t> landscape: New Horizons</a:t>
            </a:r>
          </a:p>
        </p:txBody>
      </p:sp>
      <p:sp>
        <p:nvSpPr>
          <p:cNvPr id="252" name="Arc 251" descr="Connected health landscape showing supply chain, manufacturing, consortiums, sales, R&amp;D, manufacturing and clinical trials">
            <a:extLst>
              <a:ext uri="{FF2B5EF4-FFF2-40B4-BE49-F238E27FC236}">
                <a16:creationId xmlns:a16="http://schemas.microsoft.com/office/drawing/2014/main" id="{889C722B-397C-4B4C-B815-8A919394E6FA}"/>
              </a:ext>
            </a:extLst>
          </p:cNvPr>
          <p:cNvSpPr/>
          <p:nvPr/>
        </p:nvSpPr>
        <p:spPr>
          <a:xfrm rot="322971">
            <a:off x="2597076" y="5438662"/>
            <a:ext cx="2650760" cy="319489"/>
          </a:xfrm>
          <a:prstGeom prst="arc">
            <a:avLst>
              <a:gd name="adj1" fmla="val 11067242"/>
              <a:gd name="adj2" fmla="val 20821600"/>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875" name="5G circle">
            <a:extLst>
              <a:ext uri="{FF2B5EF4-FFF2-40B4-BE49-F238E27FC236}">
                <a16:creationId xmlns:a16="http://schemas.microsoft.com/office/drawing/2014/main" id="{E175D325-24AB-463D-B84E-19A2D5DF0678}"/>
              </a:ext>
              <a:ext uri="{C183D7F6-B498-43B3-948B-1728B52AA6E4}">
                <adec:decorative xmlns:adec="http://schemas.microsoft.com/office/drawing/2017/decorative" val="1"/>
              </a:ext>
            </a:extLst>
          </p:cNvPr>
          <p:cNvSpPr/>
          <p:nvPr/>
        </p:nvSpPr>
        <p:spPr bwMode="auto">
          <a:xfrm>
            <a:off x="2541410" y="2428736"/>
            <a:ext cx="7281499" cy="3433057"/>
          </a:xfrm>
          <a:prstGeom prst="ellipse">
            <a:avLst/>
          </a:prstGeom>
          <a:ln w="95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2320" tIns="31159" rIns="62320" bIns="31159" numCol="1" anchor="t" anchorCtr="0" compatLnSpc="1">
            <a:prstTxWarp prst="textNoShape">
              <a:avLst/>
            </a:prstTxWarp>
          </a:bodyPr>
          <a:lstStyle/>
          <a:p>
            <a:pPr algn="ctr" defTabSz="623137">
              <a:defRPr/>
            </a:pPr>
            <a:endParaRPr lang="en-US" sz="1227" kern="0" err="1">
              <a:solidFill>
                <a:srgbClr val="353535"/>
              </a:solidFill>
              <a:latin typeface="Segoe UI Semilight"/>
            </a:endParaRPr>
          </a:p>
        </p:txBody>
      </p:sp>
      <p:cxnSp>
        <p:nvCxnSpPr>
          <p:cNvPr id="149" name="Straight Connector 148" descr="Connected health landscape showing supply chain, manufacturing, consortiums, sales, R&amp;D, manufacturing and clinical trials">
            <a:extLst>
              <a:ext uri="{FF2B5EF4-FFF2-40B4-BE49-F238E27FC236}">
                <a16:creationId xmlns:a16="http://schemas.microsoft.com/office/drawing/2014/main" id="{148A7254-BEF2-49E3-9589-74EAEB2AD3DB}"/>
              </a:ext>
            </a:extLst>
          </p:cNvPr>
          <p:cNvCxnSpPr>
            <a:cxnSpLocks/>
            <a:stCxn id="158" idx="2"/>
            <a:endCxn id="156" idx="0"/>
          </p:cNvCxnSpPr>
          <p:nvPr/>
        </p:nvCxnSpPr>
        <p:spPr>
          <a:xfrm flipV="1">
            <a:off x="4188207" y="3263266"/>
            <a:ext cx="2763678" cy="1543776"/>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Arc 155" descr="Connected health landscape showing supply chain, manufacturing, consortiums, sales, R&amp;D, manufacturing and clinical trials">
            <a:extLst>
              <a:ext uri="{FF2B5EF4-FFF2-40B4-BE49-F238E27FC236}">
                <a16:creationId xmlns:a16="http://schemas.microsoft.com/office/drawing/2014/main" id="{7C0EC9C3-CF37-4A6F-BC33-438C22BA80DA}"/>
              </a:ext>
            </a:extLst>
          </p:cNvPr>
          <p:cNvSpPr/>
          <p:nvPr/>
        </p:nvSpPr>
        <p:spPr>
          <a:xfrm rot="322971">
            <a:off x="6746408" y="3264076"/>
            <a:ext cx="1600535" cy="319492"/>
          </a:xfrm>
          <a:prstGeom prst="arc">
            <a:avLst>
              <a:gd name="adj1" fmla="val 11383397"/>
              <a:gd name="adj2" fmla="val 21417381"/>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251" name="Straight Connector 250">
            <a:extLst>
              <a:ext uri="{FF2B5EF4-FFF2-40B4-BE49-F238E27FC236}">
                <a16:creationId xmlns:a16="http://schemas.microsoft.com/office/drawing/2014/main" id="{5C56BB25-5886-40DF-B44A-2138DB031C73}"/>
              </a:ext>
              <a:ext uri="{C183D7F6-B498-43B3-948B-1728B52AA6E4}">
                <adec:decorative xmlns:adec="http://schemas.microsoft.com/office/drawing/2017/decorative" val="1"/>
              </a:ext>
            </a:extLst>
          </p:cNvPr>
          <p:cNvCxnSpPr>
            <a:cxnSpLocks/>
            <a:stCxn id="158" idx="0"/>
            <a:endCxn id="253" idx="0"/>
          </p:cNvCxnSpPr>
          <p:nvPr/>
        </p:nvCxnSpPr>
        <p:spPr>
          <a:xfrm flipV="1">
            <a:off x="2349814" y="3124446"/>
            <a:ext cx="2910108" cy="1644276"/>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7" name="Discovery 5">
            <a:extLst>
              <a:ext uri="{FF2B5EF4-FFF2-40B4-BE49-F238E27FC236}">
                <a16:creationId xmlns:a16="http://schemas.microsoft.com/office/drawing/2014/main" id="{FE2BA832-CDBE-48BB-BE58-1277BA3CCEED}"/>
              </a:ext>
            </a:extLst>
          </p:cNvPr>
          <p:cNvSpPr/>
          <p:nvPr/>
        </p:nvSpPr>
        <p:spPr>
          <a:xfrm>
            <a:off x="1214412" y="1950093"/>
            <a:ext cx="1752440" cy="578760"/>
          </a:xfrm>
          <a:prstGeom prst="rect">
            <a:avLst/>
          </a:prstGeom>
          <a:solidFill>
            <a:schemeClr val="bg1"/>
          </a:solidFill>
        </p:spPr>
        <p:txBody>
          <a:bodyPr wrap="square" lIns="0">
            <a:noAutofit/>
          </a:bodyPr>
          <a:lstStyle/>
          <a:p>
            <a:pPr algn="ctr" defTabSz="932563">
              <a:defRPr/>
            </a:pPr>
            <a:r>
              <a:rPr lang="en-US" sz="1049">
                <a:gradFill>
                  <a:gsLst>
                    <a:gs pos="2917">
                      <a:srgbClr val="0078D3"/>
                    </a:gs>
                    <a:gs pos="99000">
                      <a:srgbClr val="0078D3"/>
                    </a:gs>
                  </a:gsLst>
                  <a:lin ang="5400000" scaled="0"/>
                </a:gradFill>
                <a:latin typeface="Segoe UI Semibold"/>
              </a:rPr>
              <a:t>Precision medicine and genomics drive personalized diagnosis and research</a:t>
            </a:r>
          </a:p>
        </p:txBody>
      </p:sp>
      <p:sp>
        <p:nvSpPr>
          <p:cNvPr id="778" name="Clinic 5">
            <a:extLst>
              <a:ext uri="{FF2B5EF4-FFF2-40B4-BE49-F238E27FC236}">
                <a16:creationId xmlns:a16="http://schemas.microsoft.com/office/drawing/2014/main" id="{896D746F-B6B0-4A28-A04E-6A54D6250B3C}"/>
              </a:ext>
            </a:extLst>
          </p:cNvPr>
          <p:cNvSpPr/>
          <p:nvPr/>
        </p:nvSpPr>
        <p:spPr>
          <a:xfrm>
            <a:off x="744221" y="3117910"/>
            <a:ext cx="1728769"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Automated patient-trial matchmaking</a:t>
            </a:r>
          </a:p>
        </p:txBody>
      </p:sp>
      <p:sp>
        <p:nvSpPr>
          <p:cNvPr id="779" name="Manufacturing 5">
            <a:extLst>
              <a:ext uri="{FF2B5EF4-FFF2-40B4-BE49-F238E27FC236}">
                <a16:creationId xmlns:a16="http://schemas.microsoft.com/office/drawing/2014/main" id="{E996FC9D-AD2E-4452-BEDF-EC16921434F6}"/>
              </a:ext>
            </a:extLst>
          </p:cNvPr>
          <p:cNvSpPr/>
          <p:nvPr/>
        </p:nvSpPr>
        <p:spPr>
          <a:xfrm>
            <a:off x="5496462" y="6121858"/>
            <a:ext cx="2050214" cy="591655"/>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Manufacturing 4.0 practices enabled by smart factories</a:t>
            </a:r>
          </a:p>
          <a:p>
            <a:pPr marL="10707" lvl="1" algn="ctr" defTabSz="271850">
              <a:spcAft>
                <a:spcPts val="600"/>
              </a:spcAft>
              <a:defRPr/>
            </a:pPr>
            <a:endParaRPr lang="en-US" sz="1049">
              <a:gradFill>
                <a:gsLst>
                  <a:gs pos="2917">
                    <a:srgbClr val="0078D3"/>
                  </a:gs>
                  <a:gs pos="99000">
                    <a:srgbClr val="0078D3"/>
                  </a:gs>
                </a:gsLst>
                <a:lin ang="5400000" scaled="0"/>
              </a:gradFill>
              <a:latin typeface="Segoe UI Semibold"/>
            </a:endParaRPr>
          </a:p>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 </a:t>
            </a:r>
          </a:p>
        </p:txBody>
      </p:sp>
      <p:sp>
        <p:nvSpPr>
          <p:cNvPr id="780" name="Supply 5">
            <a:extLst>
              <a:ext uri="{FF2B5EF4-FFF2-40B4-BE49-F238E27FC236}">
                <a16:creationId xmlns:a16="http://schemas.microsoft.com/office/drawing/2014/main" id="{E43FF124-4D6F-460B-AF83-173DCF5C44F1}"/>
              </a:ext>
            </a:extLst>
          </p:cNvPr>
          <p:cNvSpPr/>
          <p:nvPr/>
        </p:nvSpPr>
        <p:spPr>
          <a:xfrm>
            <a:off x="10302789" y="4055912"/>
            <a:ext cx="1955366" cy="578760"/>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R</a:t>
            </a:r>
            <a:r>
              <a:rPr lang="en-US" sz="1049" err="1">
                <a:gradFill>
                  <a:gsLst>
                    <a:gs pos="2917">
                      <a:srgbClr val="0078D3"/>
                    </a:gs>
                    <a:gs pos="99000">
                      <a:srgbClr val="0078D3"/>
                    </a:gs>
                  </a:gsLst>
                  <a:lin ang="5400000" scaled="0"/>
                </a:gradFill>
                <a:latin typeface="Segoe UI Semibold"/>
              </a:rPr>
              <a:t>eal</a:t>
            </a:r>
            <a:r>
              <a:rPr lang="en-US" sz="1049">
                <a:gradFill>
                  <a:gsLst>
                    <a:gs pos="2917">
                      <a:srgbClr val="0078D3"/>
                    </a:gs>
                    <a:gs pos="99000">
                      <a:srgbClr val="0078D3"/>
                    </a:gs>
                  </a:gsLst>
                  <a:lin ang="5400000" scaled="0"/>
                </a:gradFill>
                <a:latin typeface="Segoe UI Semibold"/>
              </a:rPr>
              <a:t>-time asset tracking, cold chain supply tracking</a:t>
            </a:r>
          </a:p>
        </p:txBody>
      </p:sp>
      <p:sp>
        <p:nvSpPr>
          <p:cNvPr id="781" name="Commercial 5">
            <a:extLst>
              <a:ext uri="{FF2B5EF4-FFF2-40B4-BE49-F238E27FC236}">
                <a16:creationId xmlns:a16="http://schemas.microsoft.com/office/drawing/2014/main" id="{E8C10A7F-F6B2-4140-9D00-921192CA836C}"/>
              </a:ext>
            </a:extLst>
          </p:cNvPr>
          <p:cNvSpPr/>
          <p:nvPr/>
        </p:nvSpPr>
        <p:spPr>
          <a:xfrm>
            <a:off x="9020252" y="1871587"/>
            <a:ext cx="1881830"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Personalized c</a:t>
            </a:r>
            <a:r>
              <a:rPr lang="en-US" sz="1049" err="1">
                <a:gradFill>
                  <a:gsLst>
                    <a:gs pos="2917">
                      <a:srgbClr val="0078D3"/>
                    </a:gs>
                    <a:gs pos="99000">
                      <a:srgbClr val="0078D3"/>
                    </a:gs>
                  </a:gsLst>
                  <a:lin ang="5400000" scaled="0"/>
                </a:gradFill>
                <a:latin typeface="Segoe UI Semibold"/>
              </a:rPr>
              <a:t>ustomer</a:t>
            </a:r>
            <a:r>
              <a:rPr lang="en-US" sz="1049">
                <a:gradFill>
                  <a:gsLst>
                    <a:gs pos="2917">
                      <a:srgbClr val="0078D3"/>
                    </a:gs>
                    <a:gs pos="99000">
                      <a:srgbClr val="0078D3"/>
                    </a:gs>
                  </a:gsLst>
                  <a:lin ang="5400000" scaled="0"/>
                </a:gradFill>
                <a:latin typeface="Segoe UI Semibold"/>
              </a:rPr>
              <a:t> engagement &amp; rebates</a:t>
            </a:r>
          </a:p>
          <a:p>
            <a:pPr marL="10707" lvl="1" algn="ctr" defTabSz="271850">
              <a:spcAft>
                <a:spcPts val="600"/>
              </a:spcAft>
              <a:defRPr/>
            </a:pPr>
            <a:endParaRPr lang="en-US" sz="1049">
              <a:gradFill>
                <a:gsLst>
                  <a:gs pos="2917">
                    <a:srgbClr val="0078D3"/>
                  </a:gs>
                  <a:gs pos="99000">
                    <a:srgbClr val="0078D3"/>
                  </a:gs>
                </a:gsLst>
                <a:lin ang="5400000" scaled="0"/>
              </a:gradFill>
              <a:latin typeface="Segoe UI Semibold"/>
            </a:endParaRPr>
          </a:p>
        </p:txBody>
      </p:sp>
      <p:sp>
        <p:nvSpPr>
          <p:cNvPr id="887" name="Oval 886">
            <a:extLst>
              <a:ext uri="{FF2B5EF4-FFF2-40B4-BE49-F238E27FC236}">
                <a16:creationId xmlns:a16="http://schemas.microsoft.com/office/drawing/2014/main" id="{7856C815-E417-4021-B637-A7CE486F352D}"/>
              </a:ext>
              <a:ext uri="{C183D7F6-B498-43B3-948B-1728B52AA6E4}">
                <adec:decorative xmlns:adec="http://schemas.microsoft.com/office/drawing/2017/decorative" val="1"/>
              </a:ext>
            </a:extLst>
          </p:cNvPr>
          <p:cNvSpPr/>
          <p:nvPr/>
        </p:nvSpPr>
        <p:spPr bwMode="auto">
          <a:xfrm>
            <a:off x="5143586" y="6200830"/>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9" name="Oval 898">
            <a:extLst>
              <a:ext uri="{FF2B5EF4-FFF2-40B4-BE49-F238E27FC236}">
                <a16:creationId xmlns:a16="http://schemas.microsoft.com/office/drawing/2014/main" id="{83BD2584-1ED7-4CD6-BBA4-1853EB3017E4}"/>
              </a:ext>
              <a:ext uri="{C183D7F6-B498-43B3-948B-1728B52AA6E4}">
                <adec:decorative xmlns:adec="http://schemas.microsoft.com/office/drawing/2017/decorative" val="1"/>
              </a:ext>
            </a:extLst>
          </p:cNvPr>
          <p:cNvSpPr/>
          <p:nvPr/>
        </p:nvSpPr>
        <p:spPr bwMode="auto">
          <a:xfrm>
            <a:off x="5143586" y="6200830"/>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1" name="Oval 900">
            <a:extLst>
              <a:ext uri="{FF2B5EF4-FFF2-40B4-BE49-F238E27FC236}">
                <a16:creationId xmlns:a16="http://schemas.microsoft.com/office/drawing/2014/main" id="{6C35FB78-1573-4F51-8D00-02F652AD6658}"/>
              </a:ext>
              <a:ext uri="{C183D7F6-B498-43B3-948B-1728B52AA6E4}">
                <adec:decorative xmlns:adec="http://schemas.microsoft.com/office/drawing/2017/decorative" val="1"/>
              </a:ext>
            </a:extLst>
          </p:cNvPr>
          <p:cNvSpPr/>
          <p:nvPr/>
        </p:nvSpPr>
        <p:spPr bwMode="auto">
          <a:xfrm>
            <a:off x="5143586" y="6200830"/>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0" name="Oval 899">
            <a:extLst>
              <a:ext uri="{FF2B5EF4-FFF2-40B4-BE49-F238E27FC236}">
                <a16:creationId xmlns:a16="http://schemas.microsoft.com/office/drawing/2014/main" id="{D11CB8BB-19F3-4AE1-90EC-C93428B84492}"/>
              </a:ext>
              <a:ext uri="{C183D7F6-B498-43B3-948B-1728B52AA6E4}">
                <adec:decorative xmlns:adec="http://schemas.microsoft.com/office/drawing/2017/decorative" val="1"/>
              </a:ext>
            </a:extLst>
          </p:cNvPr>
          <p:cNvSpPr/>
          <p:nvPr/>
        </p:nvSpPr>
        <p:spPr bwMode="auto">
          <a:xfrm>
            <a:off x="5143586" y="6200830"/>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8" name="Rectangle 897">
            <a:extLst>
              <a:ext uri="{FF2B5EF4-FFF2-40B4-BE49-F238E27FC236}">
                <a16:creationId xmlns:a16="http://schemas.microsoft.com/office/drawing/2014/main" id="{3D8BA411-BAFC-47BA-8C7F-347B9683EAE8}"/>
              </a:ext>
              <a:ext uri="{C183D7F6-B498-43B3-948B-1728B52AA6E4}">
                <adec:decorative xmlns:adec="http://schemas.microsoft.com/office/drawing/2017/decorative" val="1"/>
              </a:ext>
            </a:extLst>
          </p:cNvPr>
          <p:cNvSpPr/>
          <p:nvPr/>
        </p:nvSpPr>
        <p:spPr bwMode="auto">
          <a:xfrm>
            <a:off x="5102383" y="6168435"/>
            <a:ext cx="136403" cy="91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F521AF99-B6C8-4DB3-9759-3FE19C1AC01E}"/>
              </a:ext>
              <a:ext uri="{C183D7F6-B498-43B3-948B-1728B52AA6E4}">
                <adec:decorative xmlns:adec="http://schemas.microsoft.com/office/drawing/2017/decorative" val="1"/>
              </a:ext>
            </a:extLst>
          </p:cNvPr>
          <p:cNvGrpSpPr/>
          <p:nvPr/>
        </p:nvGrpSpPr>
        <p:grpSpPr>
          <a:xfrm>
            <a:off x="3173066" y="1831945"/>
            <a:ext cx="2375375" cy="1612803"/>
            <a:chOff x="2272304" y="2636941"/>
            <a:chExt cx="2329010" cy="1581323"/>
          </a:xfrm>
        </p:grpSpPr>
        <p:sp>
          <p:nvSpPr>
            <p:cNvPr id="250" name="Oval 249">
              <a:extLst>
                <a:ext uri="{FF2B5EF4-FFF2-40B4-BE49-F238E27FC236}">
                  <a16:creationId xmlns:a16="http://schemas.microsoft.com/office/drawing/2014/main" id="{BE306FE8-0631-4DE8-B0A9-DB0B3A5D57EE}"/>
                </a:ext>
              </a:extLst>
            </p:cNvPr>
            <p:cNvSpPr/>
            <p:nvPr/>
          </p:nvSpPr>
          <p:spPr bwMode="auto">
            <a:xfrm flipH="1">
              <a:off x="2370542" y="3781471"/>
              <a:ext cx="2230772" cy="36758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97" name="Oval 796">
              <a:extLst>
                <a:ext uri="{FF2B5EF4-FFF2-40B4-BE49-F238E27FC236}">
                  <a16:creationId xmlns:a16="http://schemas.microsoft.com/office/drawing/2014/main" id="{B1439319-C3C6-4ED8-952F-E4B35F47E68D}"/>
                </a:ext>
                <a:ext uri="{C183D7F6-B498-43B3-948B-1728B52AA6E4}">
                  <adec:decorative xmlns:adec="http://schemas.microsoft.com/office/drawing/2017/decorative" val="1"/>
                </a:ext>
              </a:extLst>
            </p:cNvPr>
            <p:cNvSpPr/>
            <p:nvPr/>
          </p:nvSpPr>
          <p:spPr bwMode="auto">
            <a:xfrm>
              <a:off x="2930550" y="375856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0E90428D-4D8B-44B9-8B35-63559C84E862}"/>
                </a:ext>
                <a:ext uri="{C183D7F6-B498-43B3-948B-1728B52AA6E4}">
                  <adec:decorative xmlns:adec="http://schemas.microsoft.com/office/drawing/2017/decorative" val="1"/>
                </a:ext>
              </a:extLst>
            </p:cNvPr>
            <p:cNvGrpSpPr/>
            <p:nvPr/>
          </p:nvGrpSpPr>
          <p:grpSpPr>
            <a:xfrm>
              <a:off x="4021141" y="3097985"/>
              <a:ext cx="501761" cy="501761"/>
              <a:chOff x="3859613" y="2297524"/>
              <a:chExt cx="501761" cy="501761"/>
            </a:xfrm>
          </p:grpSpPr>
          <p:sp>
            <p:nvSpPr>
              <p:cNvPr id="51" name="Oval 50">
                <a:extLst>
                  <a:ext uri="{FF2B5EF4-FFF2-40B4-BE49-F238E27FC236}">
                    <a16:creationId xmlns:a16="http://schemas.microsoft.com/office/drawing/2014/main" id="{4A18EC2E-1927-4E02-B3CC-27AB62A5D995}"/>
                  </a:ext>
                </a:extLst>
              </p:cNvPr>
              <p:cNvSpPr/>
              <p:nvPr/>
            </p:nvSpPr>
            <p:spPr bwMode="auto">
              <a:xfrm>
                <a:off x="3859613" y="2297524"/>
                <a:ext cx="501761" cy="5017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606BEE1-473A-43DA-A8F7-CCB90E9F960B}"/>
                  </a:ext>
                </a:extLst>
              </p:cNvPr>
              <p:cNvGrpSpPr/>
              <p:nvPr/>
            </p:nvGrpSpPr>
            <p:grpSpPr>
              <a:xfrm>
                <a:off x="3904640" y="2318975"/>
                <a:ext cx="411707" cy="458859"/>
                <a:chOff x="3892423" y="2322785"/>
                <a:chExt cx="411707" cy="458859"/>
              </a:xfrm>
            </p:grpSpPr>
            <p:sp>
              <p:nvSpPr>
                <p:cNvPr id="310" name="Freeform: Shape 309">
                  <a:extLst>
                    <a:ext uri="{FF2B5EF4-FFF2-40B4-BE49-F238E27FC236}">
                      <a16:creationId xmlns:a16="http://schemas.microsoft.com/office/drawing/2014/main" id="{FA375F5E-3FDA-4C06-9C69-880979AE2C97}"/>
                    </a:ext>
                  </a:extLst>
                </p:cNvPr>
                <p:cNvSpPr/>
                <p:nvPr/>
              </p:nvSpPr>
              <p:spPr>
                <a:xfrm>
                  <a:off x="3910672" y="2335024"/>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1" name="Freeform: Shape 310">
                  <a:extLst>
                    <a:ext uri="{FF2B5EF4-FFF2-40B4-BE49-F238E27FC236}">
                      <a16:creationId xmlns:a16="http://schemas.microsoft.com/office/drawing/2014/main" id="{4DAC5CD4-E164-4291-8A61-0D572D6A10A7}"/>
                    </a:ext>
                  </a:extLst>
                </p:cNvPr>
                <p:cNvSpPr/>
                <p:nvPr/>
              </p:nvSpPr>
              <p:spPr>
                <a:xfrm>
                  <a:off x="4070926" y="2322785"/>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2" name="Freeform: Shape 311">
                  <a:extLst>
                    <a:ext uri="{FF2B5EF4-FFF2-40B4-BE49-F238E27FC236}">
                      <a16:creationId xmlns:a16="http://schemas.microsoft.com/office/drawing/2014/main" id="{A9B6769B-7345-4F07-A6C5-DC124813B940}"/>
                    </a:ext>
                  </a:extLst>
                </p:cNvPr>
                <p:cNvSpPr/>
                <p:nvPr/>
              </p:nvSpPr>
              <p:spPr>
                <a:xfrm>
                  <a:off x="4070926" y="2729345"/>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3" name="Freeform: Shape 312">
                  <a:extLst>
                    <a:ext uri="{FF2B5EF4-FFF2-40B4-BE49-F238E27FC236}">
                      <a16:creationId xmlns:a16="http://schemas.microsoft.com/office/drawing/2014/main" id="{0F04DD46-1C80-4118-98AB-BADDCC2B2124}"/>
                    </a:ext>
                  </a:extLst>
                </p:cNvPr>
                <p:cNvSpPr/>
                <p:nvPr/>
              </p:nvSpPr>
              <p:spPr>
                <a:xfrm>
                  <a:off x="4251831" y="2634646"/>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4" name="Freeform: Shape 313">
                  <a:extLst>
                    <a:ext uri="{FF2B5EF4-FFF2-40B4-BE49-F238E27FC236}">
                      <a16:creationId xmlns:a16="http://schemas.microsoft.com/office/drawing/2014/main" id="{1FD3D91B-1184-49FE-968C-D919C8222CB6}"/>
                    </a:ext>
                  </a:extLst>
                </p:cNvPr>
                <p:cNvSpPr/>
                <p:nvPr/>
              </p:nvSpPr>
              <p:spPr>
                <a:xfrm>
                  <a:off x="4251831" y="2417874"/>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5" name="Freeform: Shape 314">
                  <a:extLst>
                    <a:ext uri="{FF2B5EF4-FFF2-40B4-BE49-F238E27FC236}">
                      <a16:creationId xmlns:a16="http://schemas.microsoft.com/office/drawing/2014/main" id="{A5434267-644D-448B-AD4D-8928528C50A2}"/>
                    </a:ext>
                  </a:extLst>
                </p:cNvPr>
                <p:cNvSpPr/>
                <p:nvPr/>
              </p:nvSpPr>
              <p:spPr>
                <a:xfrm>
                  <a:off x="3892423" y="2635760"/>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16" name="Freeform: Shape 315">
                  <a:extLst>
                    <a:ext uri="{FF2B5EF4-FFF2-40B4-BE49-F238E27FC236}">
                      <a16:creationId xmlns:a16="http://schemas.microsoft.com/office/drawing/2014/main" id="{072DBB98-2751-42BA-9AF2-5AFCC046C252}"/>
                    </a:ext>
                  </a:extLst>
                </p:cNvPr>
                <p:cNvSpPr/>
                <p:nvPr/>
              </p:nvSpPr>
              <p:spPr>
                <a:xfrm>
                  <a:off x="3892423" y="2420437"/>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grpSp>
        </p:grpSp>
        <p:pic>
          <p:nvPicPr>
            <p:cNvPr id="455" name="Graphic 454">
              <a:extLst>
                <a:ext uri="{FF2B5EF4-FFF2-40B4-BE49-F238E27FC236}">
                  <a16:creationId xmlns:a16="http://schemas.microsoft.com/office/drawing/2014/main" id="{3843BCE6-23EC-4D6A-8DB4-B367C9949AD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0617" y="3391653"/>
              <a:ext cx="141615" cy="125880"/>
            </a:xfrm>
            <a:prstGeom prst="rect">
              <a:avLst/>
            </a:prstGeom>
          </p:spPr>
        </p:pic>
        <p:sp>
          <p:nvSpPr>
            <p:cNvPr id="253" name="Arc 252">
              <a:extLst>
                <a:ext uri="{FF2B5EF4-FFF2-40B4-BE49-F238E27FC236}">
                  <a16:creationId xmlns:a16="http://schemas.microsoft.com/office/drawing/2014/main" id="{B333E980-9AF1-4697-AC67-475ECFB7B3F7}"/>
                </a:ext>
              </a:extLst>
            </p:cNvPr>
            <p:cNvSpPr/>
            <p:nvPr/>
          </p:nvSpPr>
          <p:spPr>
            <a:xfrm rot="21277029" flipH="1">
              <a:off x="2950599" y="3905008"/>
              <a:ext cx="1569294" cy="313256"/>
            </a:xfrm>
            <a:prstGeom prst="arc">
              <a:avLst>
                <a:gd name="adj1" fmla="val 11383397"/>
                <a:gd name="adj2" fmla="val 21417381"/>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305" name="Freeform: Shape 304">
              <a:extLst>
                <a:ext uri="{FF2B5EF4-FFF2-40B4-BE49-F238E27FC236}">
                  <a16:creationId xmlns:a16="http://schemas.microsoft.com/office/drawing/2014/main" id="{534B1152-957B-4EF7-A32E-0CCC1315EB29}"/>
                </a:ext>
                <a:ext uri="{C183D7F6-B498-43B3-948B-1728B52AA6E4}">
                  <adec:decorative xmlns:adec="http://schemas.microsoft.com/office/drawing/2017/decorative" val="1"/>
                </a:ext>
              </a:extLst>
            </p:cNvPr>
            <p:cNvSpPr/>
            <p:nvPr/>
          </p:nvSpPr>
          <p:spPr>
            <a:xfrm>
              <a:off x="3565683" y="3697109"/>
              <a:ext cx="237266" cy="202083"/>
            </a:xfrm>
            <a:custGeom>
              <a:avLst/>
              <a:gdLst>
                <a:gd name="connsiteX0" fmla="*/ 237266 w 237266"/>
                <a:gd name="connsiteY0" fmla="*/ 111655 h 202083"/>
                <a:gd name="connsiteX1" fmla="*/ 222437 w 237266"/>
                <a:gd name="connsiteY1" fmla="*/ 83741 h 202083"/>
                <a:gd name="connsiteX2" fmla="*/ 226217 w 237266"/>
                <a:gd name="connsiteY2" fmla="*/ 66586 h 202083"/>
                <a:gd name="connsiteX3" fmla="*/ 192197 w 237266"/>
                <a:gd name="connsiteY3" fmla="*/ 34020 h 202083"/>
                <a:gd name="connsiteX4" fmla="*/ 175333 w 237266"/>
                <a:gd name="connsiteY4" fmla="*/ 37800 h 202083"/>
                <a:gd name="connsiteX5" fmla="*/ 148873 w 237266"/>
                <a:gd name="connsiteY5" fmla="*/ 25297 h 202083"/>
                <a:gd name="connsiteX6" fmla="*/ 127356 w 237266"/>
                <a:gd name="connsiteY6" fmla="*/ 32857 h 202083"/>
                <a:gd name="connsiteX7" fmla="*/ 87230 w 237266"/>
                <a:gd name="connsiteY7" fmla="*/ 0 h 202083"/>
                <a:gd name="connsiteX8" fmla="*/ 47104 w 237266"/>
                <a:gd name="connsiteY8" fmla="*/ 40998 h 202083"/>
                <a:gd name="connsiteX9" fmla="*/ 47104 w 237266"/>
                <a:gd name="connsiteY9" fmla="*/ 42452 h 202083"/>
                <a:gd name="connsiteX10" fmla="*/ 21517 w 237266"/>
                <a:gd name="connsiteY10" fmla="*/ 67749 h 202083"/>
                <a:gd name="connsiteX11" fmla="*/ 22389 w 237266"/>
                <a:gd name="connsiteY11" fmla="*/ 75309 h 202083"/>
                <a:gd name="connsiteX12" fmla="*/ 0 w 237266"/>
                <a:gd name="connsiteY12" fmla="*/ 101187 h 202083"/>
                <a:gd name="connsiteX13" fmla="*/ 10758 w 237266"/>
                <a:gd name="connsiteY13" fmla="*/ 122122 h 202083"/>
                <a:gd name="connsiteX14" fmla="*/ 0 w 237266"/>
                <a:gd name="connsiteY14" fmla="*/ 147419 h 202083"/>
                <a:gd name="connsiteX15" fmla="*/ 36346 w 237266"/>
                <a:gd name="connsiteY15" fmla="*/ 182893 h 202083"/>
                <a:gd name="connsiteX16" fmla="*/ 49430 w 237266"/>
                <a:gd name="connsiteY16" fmla="*/ 180567 h 202083"/>
                <a:gd name="connsiteX17" fmla="*/ 50884 w 237266"/>
                <a:gd name="connsiteY17" fmla="*/ 185800 h 202083"/>
                <a:gd name="connsiteX18" fmla="*/ 62515 w 237266"/>
                <a:gd name="connsiteY18" fmla="*/ 196559 h 202083"/>
                <a:gd name="connsiteX19" fmla="*/ 96535 w 237266"/>
                <a:gd name="connsiteY19" fmla="*/ 198013 h 202083"/>
                <a:gd name="connsiteX20" fmla="*/ 110492 w 237266"/>
                <a:gd name="connsiteY20" fmla="*/ 192779 h 202083"/>
                <a:gd name="connsiteX21" fmla="*/ 130555 w 237266"/>
                <a:gd name="connsiteY21" fmla="*/ 202083 h 202083"/>
                <a:gd name="connsiteX22" fmla="*/ 193942 w 237266"/>
                <a:gd name="connsiteY22" fmla="*/ 198304 h 202083"/>
                <a:gd name="connsiteX23" fmla="*/ 223309 w 237266"/>
                <a:gd name="connsiteY23" fmla="*/ 168936 h 202083"/>
                <a:gd name="connsiteX24" fmla="*/ 217203 w 237266"/>
                <a:gd name="connsiteY24" fmla="*/ 141895 h 202083"/>
                <a:gd name="connsiteX25" fmla="*/ 237266 w 237266"/>
                <a:gd name="connsiteY25" fmla="*/ 111655 h 202083"/>
                <a:gd name="connsiteX26" fmla="*/ 237266 w 237266"/>
                <a:gd name="connsiteY26" fmla="*/ 111655 h 202083"/>
                <a:gd name="connsiteX27" fmla="*/ 237266 w 237266"/>
                <a:gd name="connsiteY27" fmla="*/ 111655 h 202083"/>
                <a:gd name="connsiteX28" fmla="*/ 237266 w 237266"/>
                <a:gd name="connsiteY28" fmla="*/ 111655 h 20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266" h="202083">
                  <a:moveTo>
                    <a:pt x="237266" y="111655"/>
                  </a:moveTo>
                  <a:cubicBezTo>
                    <a:pt x="237266" y="100024"/>
                    <a:pt x="232033" y="90138"/>
                    <a:pt x="222437" y="83741"/>
                  </a:cubicBezTo>
                  <a:cubicBezTo>
                    <a:pt x="224763" y="78507"/>
                    <a:pt x="226217" y="72983"/>
                    <a:pt x="226217" y="66586"/>
                  </a:cubicBezTo>
                  <a:cubicBezTo>
                    <a:pt x="225345" y="48849"/>
                    <a:pt x="209934" y="34020"/>
                    <a:pt x="192197" y="34020"/>
                  </a:cubicBezTo>
                  <a:cubicBezTo>
                    <a:pt x="186091" y="34020"/>
                    <a:pt x="180567" y="35474"/>
                    <a:pt x="175333" y="37800"/>
                  </a:cubicBezTo>
                  <a:cubicBezTo>
                    <a:pt x="169227" y="30821"/>
                    <a:pt x="159922" y="25297"/>
                    <a:pt x="148873" y="25297"/>
                  </a:cubicBezTo>
                  <a:cubicBezTo>
                    <a:pt x="140150" y="25297"/>
                    <a:pt x="133462" y="28495"/>
                    <a:pt x="127356" y="32857"/>
                  </a:cubicBezTo>
                  <a:cubicBezTo>
                    <a:pt x="124449" y="14829"/>
                    <a:pt x="107293" y="0"/>
                    <a:pt x="87230" y="0"/>
                  </a:cubicBezTo>
                  <a:cubicBezTo>
                    <a:pt x="64841" y="0"/>
                    <a:pt x="47104" y="18609"/>
                    <a:pt x="47104" y="40998"/>
                  </a:cubicBezTo>
                  <a:cubicBezTo>
                    <a:pt x="47104" y="41871"/>
                    <a:pt x="47104" y="42452"/>
                    <a:pt x="47104" y="42452"/>
                  </a:cubicBezTo>
                  <a:cubicBezTo>
                    <a:pt x="32275" y="42452"/>
                    <a:pt x="21517" y="54083"/>
                    <a:pt x="21517" y="67749"/>
                  </a:cubicBezTo>
                  <a:cubicBezTo>
                    <a:pt x="21517" y="70947"/>
                    <a:pt x="21517" y="72983"/>
                    <a:pt x="22389" y="75309"/>
                  </a:cubicBezTo>
                  <a:cubicBezTo>
                    <a:pt x="10177" y="77053"/>
                    <a:pt x="0" y="87812"/>
                    <a:pt x="0" y="101187"/>
                  </a:cubicBezTo>
                  <a:cubicBezTo>
                    <a:pt x="0" y="109619"/>
                    <a:pt x="3780" y="117470"/>
                    <a:pt x="10758" y="122122"/>
                  </a:cubicBezTo>
                  <a:cubicBezTo>
                    <a:pt x="3780" y="128228"/>
                    <a:pt x="0" y="137533"/>
                    <a:pt x="0" y="147419"/>
                  </a:cubicBezTo>
                  <a:cubicBezTo>
                    <a:pt x="0" y="166610"/>
                    <a:pt x="16865" y="182893"/>
                    <a:pt x="36346" y="182893"/>
                  </a:cubicBezTo>
                  <a:cubicBezTo>
                    <a:pt x="41580" y="182893"/>
                    <a:pt x="49430" y="180567"/>
                    <a:pt x="49430" y="180567"/>
                  </a:cubicBezTo>
                  <a:cubicBezTo>
                    <a:pt x="50303" y="181439"/>
                    <a:pt x="50303" y="184347"/>
                    <a:pt x="50884" y="185800"/>
                  </a:cubicBezTo>
                  <a:cubicBezTo>
                    <a:pt x="52338" y="191907"/>
                    <a:pt x="56118" y="195105"/>
                    <a:pt x="62515" y="196559"/>
                  </a:cubicBezTo>
                  <a:cubicBezTo>
                    <a:pt x="69493" y="198013"/>
                    <a:pt x="88975" y="198013"/>
                    <a:pt x="96535" y="198013"/>
                  </a:cubicBezTo>
                  <a:cubicBezTo>
                    <a:pt x="101769" y="198013"/>
                    <a:pt x="107293" y="196559"/>
                    <a:pt x="110492" y="192779"/>
                  </a:cubicBezTo>
                  <a:cubicBezTo>
                    <a:pt x="115725" y="198885"/>
                    <a:pt x="122995" y="202083"/>
                    <a:pt x="130555" y="202083"/>
                  </a:cubicBezTo>
                  <a:cubicBezTo>
                    <a:pt x="143639" y="202083"/>
                    <a:pt x="178531" y="200630"/>
                    <a:pt x="193942" y="198304"/>
                  </a:cubicBezTo>
                  <a:cubicBezTo>
                    <a:pt x="208771" y="195105"/>
                    <a:pt x="220402" y="183474"/>
                    <a:pt x="223309" y="168936"/>
                  </a:cubicBezTo>
                  <a:cubicBezTo>
                    <a:pt x="224763" y="158759"/>
                    <a:pt x="222437" y="149745"/>
                    <a:pt x="217203" y="141895"/>
                  </a:cubicBezTo>
                  <a:cubicBezTo>
                    <a:pt x="229706" y="137242"/>
                    <a:pt x="237266" y="125612"/>
                    <a:pt x="237266" y="111655"/>
                  </a:cubicBezTo>
                  <a:lnTo>
                    <a:pt x="237266" y="111655"/>
                  </a:lnTo>
                  <a:lnTo>
                    <a:pt x="237266" y="111655"/>
                  </a:lnTo>
                  <a:lnTo>
                    <a:pt x="237266" y="111655"/>
                  </a:lnTo>
                  <a:close/>
                </a:path>
              </a:pathLst>
            </a:custGeom>
            <a:solidFill>
              <a:srgbClr val="B2B2B2"/>
            </a:solidFill>
            <a:ln w="2897" cap="flat">
              <a:noFill/>
              <a:prstDash val="solid"/>
              <a:miter/>
            </a:ln>
          </p:spPr>
          <p:txBody>
            <a:bodyPr rtlCol="0" anchor="ctr"/>
            <a:lstStyle/>
            <a:p>
              <a:pPr defTabSz="932597">
                <a:defRPr/>
              </a:pPr>
              <a:endParaRPr lang="en-US" sz="1836">
                <a:solidFill>
                  <a:srgbClr val="000000"/>
                </a:solidFill>
                <a:latin typeface="Segoe UI"/>
              </a:endParaRPr>
            </a:p>
          </p:txBody>
        </p:sp>
        <p:sp>
          <p:nvSpPr>
            <p:cNvPr id="352" name="Freeform: Shape 351">
              <a:extLst>
                <a:ext uri="{FF2B5EF4-FFF2-40B4-BE49-F238E27FC236}">
                  <a16:creationId xmlns:a16="http://schemas.microsoft.com/office/drawing/2014/main" id="{B02E94A7-2C30-49D8-9D9C-3181F719E4E5}"/>
                </a:ext>
                <a:ext uri="{C183D7F6-B498-43B3-948B-1728B52AA6E4}">
                  <adec:decorative xmlns:adec="http://schemas.microsoft.com/office/drawing/2017/decorative" val="1"/>
                </a:ext>
              </a:extLst>
            </p:cNvPr>
            <p:cNvSpPr/>
            <p:nvPr/>
          </p:nvSpPr>
          <p:spPr>
            <a:xfrm flipH="1">
              <a:off x="2725448" y="3153379"/>
              <a:ext cx="312541" cy="11000"/>
            </a:xfrm>
            <a:custGeom>
              <a:avLst/>
              <a:gdLst>
                <a:gd name="connsiteX0" fmla="*/ 5500 w 312541"/>
                <a:gd name="connsiteY0" fmla="*/ 11000 h 11000"/>
                <a:gd name="connsiteX1" fmla="*/ 307041 w 312541"/>
                <a:gd name="connsiteY1" fmla="*/ 11000 h 11000"/>
                <a:gd name="connsiteX2" fmla="*/ 312541 w 312541"/>
                <a:gd name="connsiteY2" fmla="*/ 5500 h 11000"/>
                <a:gd name="connsiteX3" fmla="*/ 312541 w 312541"/>
                <a:gd name="connsiteY3" fmla="*/ 5500 h 11000"/>
                <a:gd name="connsiteX4" fmla="*/ 307041 w 312541"/>
                <a:gd name="connsiteY4" fmla="*/ 0 h 11000"/>
                <a:gd name="connsiteX5" fmla="*/ 5500 w 312541"/>
                <a:gd name="connsiteY5" fmla="*/ 0 h 11000"/>
                <a:gd name="connsiteX6" fmla="*/ 0 w 312541"/>
                <a:gd name="connsiteY6" fmla="*/ 5500 h 11000"/>
                <a:gd name="connsiteX7" fmla="*/ 0 w 312541"/>
                <a:gd name="connsiteY7" fmla="*/ 5500 h 11000"/>
                <a:gd name="connsiteX8" fmla="*/ 5500 w 312541"/>
                <a:gd name="connsiteY8" fmla="*/ 11000 h 11000"/>
                <a:gd name="connsiteX9" fmla="*/ 5500 w 312541"/>
                <a:gd name="connsiteY9" fmla="*/ 11000 h 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541" h="11000">
                  <a:moveTo>
                    <a:pt x="5500" y="11000"/>
                  </a:moveTo>
                  <a:lnTo>
                    <a:pt x="307041" y="11000"/>
                  </a:lnTo>
                  <a:cubicBezTo>
                    <a:pt x="309953" y="11000"/>
                    <a:pt x="312541" y="8412"/>
                    <a:pt x="312541" y="5500"/>
                  </a:cubicBezTo>
                  <a:lnTo>
                    <a:pt x="312541" y="5500"/>
                  </a:lnTo>
                  <a:cubicBezTo>
                    <a:pt x="312541" y="2588"/>
                    <a:pt x="309953" y="0"/>
                    <a:pt x="307041" y="0"/>
                  </a:cubicBezTo>
                  <a:lnTo>
                    <a:pt x="5500" y="0"/>
                  </a:lnTo>
                  <a:cubicBezTo>
                    <a:pt x="2265" y="0"/>
                    <a:pt x="0" y="2588"/>
                    <a:pt x="0" y="5500"/>
                  </a:cubicBezTo>
                  <a:lnTo>
                    <a:pt x="0" y="5500"/>
                  </a:lnTo>
                  <a:cubicBezTo>
                    <a:pt x="0" y="8736"/>
                    <a:pt x="2265" y="11000"/>
                    <a:pt x="5500" y="11000"/>
                  </a:cubicBezTo>
                  <a:lnTo>
                    <a:pt x="5500" y="11000"/>
                  </a:lnTo>
                  <a:close/>
                </a:path>
              </a:pathLst>
            </a:custGeom>
            <a:solidFill>
              <a:srgbClr val="0078D4"/>
            </a:solidFill>
            <a:ln w="3220"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165" name="Commercial">
              <a:extLst>
                <a:ext uri="{FF2B5EF4-FFF2-40B4-BE49-F238E27FC236}">
                  <a16:creationId xmlns:a16="http://schemas.microsoft.com/office/drawing/2014/main" id="{5779B4BC-ED46-4DFF-A18D-CBFC5764D44A}"/>
                </a:ext>
                <a:ext uri="{C183D7F6-B498-43B3-948B-1728B52AA6E4}">
                  <adec:decorative xmlns:adec="http://schemas.microsoft.com/office/drawing/2017/decorative" val="1"/>
                </a:ext>
              </a:extLst>
            </p:cNvPr>
            <p:cNvGrpSpPr/>
            <p:nvPr/>
          </p:nvGrpSpPr>
          <p:grpSpPr>
            <a:xfrm>
              <a:off x="2595944" y="3133967"/>
              <a:ext cx="1925518" cy="914768"/>
              <a:chOff x="2434416" y="2421655"/>
              <a:chExt cx="1925518" cy="914768"/>
            </a:xfrm>
          </p:grpSpPr>
          <p:grpSp>
            <p:nvGrpSpPr>
              <p:cNvPr id="288" name="Graphic 286">
                <a:extLst>
                  <a:ext uri="{FF2B5EF4-FFF2-40B4-BE49-F238E27FC236}">
                    <a16:creationId xmlns:a16="http://schemas.microsoft.com/office/drawing/2014/main" id="{B7D2B194-76F3-4E08-A8F1-56A8A2FC738A}"/>
                  </a:ext>
                </a:extLst>
              </p:cNvPr>
              <p:cNvGrpSpPr/>
              <p:nvPr/>
            </p:nvGrpSpPr>
            <p:grpSpPr>
              <a:xfrm flipH="1">
                <a:off x="2540646" y="2575482"/>
                <a:ext cx="1229209" cy="602028"/>
                <a:chOff x="3153354" y="3550846"/>
                <a:chExt cx="1229209" cy="602028"/>
              </a:xfrm>
            </p:grpSpPr>
            <p:sp>
              <p:nvSpPr>
                <p:cNvPr id="292" name="Freeform: Shape 291">
                  <a:extLst>
                    <a:ext uri="{FF2B5EF4-FFF2-40B4-BE49-F238E27FC236}">
                      <a16:creationId xmlns:a16="http://schemas.microsoft.com/office/drawing/2014/main" id="{90322D50-2392-42FC-8153-B43B9EE18097}"/>
                    </a:ext>
                  </a:extLst>
                </p:cNvPr>
                <p:cNvSpPr/>
                <p:nvPr/>
              </p:nvSpPr>
              <p:spPr>
                <a:xfrm>
                  <a:off x="3457501" y="3615393"/>
                  <a:ext cx="925062" cy="530796"/>
                </a:xfrm>
                <a:custGeom>
                  <a:avLst/>
                  <a:gdLst>
                    <a:gd name="connsiteX0" fmla="*/ 0 w 1288450"/>
                    <a:gd name="connsiteY0" fmla="*/ 0 h 530796"/>
                    <a:gd name="connsiteX1" fmla="*/ 0 w 1288450"/>
                    <a:gd name="connsiteY1" fmla="*/ 530796 h 530796"/>
                    <a:gd name="connsiteX2" fmla="*/ 1288451 w 1288450"/>
                    <a:gd name="connsiteY2" fmla="*/ 530796 h 530796"/>
                    <a:gd name="connsiteX3" fmla="*/ 1288451 w 1288450"/>
                    <a:gd name="connsiteY3" fmla="*/ 53894 h 530796"/>
                    <a:gd name="connsiteX4" fmla="*/ 428857 w 1288450"/>
                    <a:gd name="connsiteY4" fmla="*/ 21934 h 530796"/>
                    <a:gd name="connsiteX0" fmla="*/ 0 w 1288451"/>
                    <a:gd name="connsiteY0" fmla="*/ 0 h 530796"/>
                    <a:gd name="connsiteX1" fmla="*/ 0 w 1288451"/>
                    <a:gd name="connsiteY1" fmla="*/ 530796 h 530796"/>
                    <a:gd name="connsiteX2" fmla="*/ 1288451 w 1288451"/>
                    <a:gd name="connsiteY2" fmla="*/ 530796 h 530796"/>
                    <a:gd name="connsiteX3" fmla="*/ 1288451 w 1288451"/>
                    <a:gd name="connsiteY3" fmla="*/ 26710 h 530796"/>
                    <a:gd name="connsiteX4" fmla="*/ 428857 w 1288451"/>
                    <a:gd name="connsiteY4" fmla="*/ 21934 h 530796"/>
                    <a:gd name="connsiteX5" fmla="*/ 0 w 1288451"/>
                    <a:gd name="connsiteY5" fmla="*/ 0 h 53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451" h="530796">
                      <a:moveTo>
                        <a:pt x="0" y="0"/>
                      </a:moveTo>
                      <a:lnTo>
                        <a:pt x="0" y="530796"/>
                      </a:lnTo>
                      <a:lnTo>
                        <a:pt x="1288451" y="530796"/>
                      </a:lnTo>
                      <a:lnTo>
                        <a:pt x="1288451" y="26710"/>
                      </a:lnTo>
                      <a:lnTo>
                        <a:pt x="428857" y="21934"/>
                      </a:lnTo>
                      <a:lnTo>
                        <a:pt x="0" y="0"/>
                      </a:lnTo>
                      <a:close/>
                    </a:path>
                  </a:pathLst>
                </a:custGeom>
                <a:solidFill>
                  <a:srgbClr val="A6A6A6"/>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89" name="Freeform: Shape 288">
                  <a:extLst>
                    <a:ext uri="{FF2B5EF4-FFF2-40B4-BE49-F238E27FC236}">
                      <a16:creationId xmlns:a16="http://schemas.microsoft.com/office/drawing/2014/main" id="{D9F01D92-8FFF-4D29-AB89-EB82CE050987}"/>
                    </a:ext>
                  </a:extLst>
                </p:cNvPr>
                <p:cNvSpPr/>
                <p:nvPr/>
              </p:nvSpPr>
              <p:spPr>
                <a:xfrm>
                  <a:off x="3260307" y="3574868"/>
                  <a:ext cx="71859" cy="578006"/>
                </a:xfrm>
                <a:custGeom>
                  <a:avLst/>
                  <a:gdLst>
                    <a:gd name="connsiteX0" fmla="*/ 0 w 71859"/>
                    <a:gd name="connsiteY0" fmla="*/ 7938 h 578006"/>
                    <a:gd name="connsiteX1" fmla="*/ 47210 w 71859"/>
                    <a:gd name="connsiteY1" fmla="*/ 578006 h 578006"/>
                    <a:gd name="connsiteX2" fmla="*/ 71859 w 71859"/>
                    <a:gd name="connsiteY2" fmla="*/ 578006 h 578006"/>
                    <a:gd name="connsiteX3" fmla="*/ 25903 w 71859"/>
                    <a:gd name="connsiteY3" fmla="*/ 0 h 578006"/>
                  </a:gdLst>
                  <a:ahLst/>
                  <a:cxnLst>
                    <a:cxn ang="0">
                      <a:pos x="connsiteX0" y="connsiteY0"/>
                    </a:cxn>
                    <a:cxn ang="0">
                      <a:pos x="connsiteX1" y="connsiteY1"/>
                    </a:cxn>
                    <a:cxn ang="0">
                      <a:pos x="connsiteX2" y="connsiteY2"/>
                    </a:cxn>
                    <a:cxn ang="0">
                      <a:pos x="connsiteX3" y="connsiteY3"/>
                    </a:cxn>
                  </a:cxnLst>
                  <a:rect l="l" t="t" r="r" b="b"/>
                  <a:pathLst>
                    <a:path w="71859" h="578006">
                      <a:moveTo>
                        <a:pt x="0" y="7938"/>
                      </a:moveTo>
                      <a:lnTo>
                        <a:pt x="47210" y="578006"/>
                      </a:lnTo>
                      <a:lnTo>
                        <a:pt x="71859" y="578006"/>
                      </a:lnTo>
                      <a:lnTo>
                        <a:pt x="25903" y="0"/>
                      </a:lnTo>
                      <a:close/>
                    </a:path>
                  </a:pathLst>
                </a:custGeom>
                <a:solidFill>
                  <a:srgbClr val="7F7F7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0" name="Freeform: Shape 289">
                  <a:extLst>
                    <a:ext uri="{FF2B5EF4-FFF2-40B4-BE49-F238E27FC236}">
                      <a16:creationId xmlns:a16="http://schemas.microsoft.com/office/drawing/2014/main" id="{E8B59F52-6E77-4A80-B4CE-B45ABF61EDFF}"/>
                    </a:ext>
                  </a:extLst>
                </p:cNvPr>
                <p:cNvSpPr/>
                <p:nvPr/>
              </p:nvSpPr>
              <p:spPr>
                <a:xfrm>
                  <a:off x="3334881" y="3589282"/>
                  <a:ext cx="71859" cy="563592"/>
                </a:xfrm>
                <a:custGeom>
                  <a:avLst/>
                  <a:gdLst>
                    <a:gd name="connsiteX0" fmla="*/ 0 w 71859"/>
                    <a:gd name="connsiteY0" fmla="*/ 7520 h 563592"/>
                    <a:gd name="connsiteX1" fmla="*/ 47210 w 71859"/>
                    <a:gd name="connsiteY1" fmla="*/ 563593 h 563592"/>
                    <a:gd name="connsiteX2" fmla="*/ 71859 w 71859"/>
                    <a:gd name="connsiteY2" fmla="*/ 563593 h 563592"/>
                    <a:gd name="connsiteX3" fmla="*/ 25903 w 71859"/>
                    <a:gd name="connsiteY3" fmla="*/ 0 h 563592"/>
                  </a:gdLst>
                  <a:ahLst/>
                  <a:cxnLst>
                    <a:cxn ang="0">
                      <a:pos x="connsiteX0" y="connsiteY0"/>
                    </a:cxn>
                    <a:cxn ang="0">
                      <a:pos x="connsiteX1" y="connsiteY1"/>
                    </a:cxn>
                    <a:cxn ang="0">
                      <a:pos x="connsiteX2" y="connsiteY2"/>
                    </a:cxn>
                    <a:cxn ang="0">
                      <a:pos x="connsiteX3" y="connsiteY3"/>
                    </a:cxn>
                  </a:cxnLst>
                  <a:rect l="l" t="t" r="r" b="b"/>
                  <a:pathLst>
                    <a:path w="71859" h="563592">
                      <a:moveTo>
                        <a:pt x="0" y="7520"/>
                      </a:moveTo>
                      <a:lnTo>
                        <a:pt x="47210" y="563593"/>
                      </a:lnTo>
                      <a:lnTo>
                        <a:pt x="71859" y="563593"/>
                      </a:lnTo>
                      <a:lnTo>
                        <a:pt x="25903" y="0"/>
                      </a:lnTo>
                      <a:close/>
                    </a:path>
                  </a:pathLst>
                </a:custGeom>
                <a:solidFill>
                  <a:srgbClr val="7F7F7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1" name="Freeform: Shape 290">
                  <a:extLst>
                    <a:ext uri="{FF2B5EF4-FFF2-40B4-BE49-F238E27FC236}">
                      <a16:creationId xmlns:a16="http://schemas.microsoft.com/office/drawing/2014/main" id="{A294CED1-0171-4CD5-9B6C-008C84A74322}"/>
                    </a:ext>
                  </a:extLst>
                </p:cNvPr>
                <p:cNvSpPr/>
                <p:nvPr/>
              </p:nvSpPr>
              <p:spPr>
                <a:xfrm>
                  <a:off x="3153354" y="3550846"/>
                  <a:ext cx="961115" cy="129095"/>
                </a:xfrm>
                <a:custGeom>
                  <a:avLst/>
                  <a:gdLst>
                    <a:gd name="connsiteX0" fmla="*/ 961116 w 961115"/>
                    <a:gd name="connsiteY0" fmla="*/ 129096 h 129095"/>
                    <a:gd name="connsiteX1" fmla="*/ 0 w 961115"/>
                    <a:gd name="connsiteY1" fmla="*/ 43450 h 129095"/>
                    <a:gd name="connsiteX2" fmla="*/ 0 w 961115"/>
                    <a:gd name="connsiteY2" fmla="*/ 0 h 129095"/>
                    <a:gd name="connsiteX3" fmla="*/ 961116 w 961115"/>
                    <a:gd name="connsiteY3" fmla="*/ 85855 h 129095"/>
                  </a:gdLst>
                  <a:ahLst/>
                  <a:cxnLst>
                    <a:cxn ang="0">
                      <a:pos x="connsiteX0" y="connsiteY0"/>
                    </a:cxn>
                    <a:cxn ang="0">
                      <a:pos x="connsiteX1" y="connsiteY1"/>
                    </a:cxn>
                    <a:cxn ang="0">
                      <a:pos x="connsiteX2" y="connsiteY2"/>
                    </a:cxn>
                    <a:cxn ang="0">
                      <a:pos x="connsiteX3" y="connsiteY3"/>
                    </a:cxn>
                  </a:cxnLst>
                  <a:rect l="l" t="t" r="r" b="b"/>
                  <a:pathLst>
                    <a:path w="961115" h="129095">
                      <a:moveTo>
                        <a:pt x="961116" y="129096"/>
                      </a:moveTo>
                      <a:lnTo>
                        <a:pt x="0" y="43450"/>
                      </a:lnTo>
                      <a:lnTo>
                        <a:pt x="0" y="0"/>
                      </a:lnTo>
                      <a:lnTo>
                        <a:pt x="961116" y="85855"/>
                      </a:lnTo>
                      <a:close/>
                    </a:path>
                  </a:pathLst>
                </a:custGeom>
                <a:solidFill>
                  <a:srgbClr val="7F7F7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3" name="Freeform: Shape 292">
                  <a:extLst>
                    <a:ext uri="{FF2B5EF4-FFF2-40B4-BE49-F238E27FC236}">
                      <a16:creationId xmlns:a16="http://schemas.microsoft.com/office/drawing/2014/main" id="{358B2BB0-DB82-40E4-82C6-EF19A24D730F}"/>
                    </a:ext>
                  </a:extLst>
                </p:cNvPr>
                <p:cNvSpPr/>
                <p:nvPr/>
              </p:nvSpPr>
              <p:spPr>
                <a:xfrm>
                  <a:off x="3483404" y="3871078"/>
                  <a:ext cx="139122" cy="220799"/>
                </a:xfrm>
                <a:custGeom>
                  <a:avLst/>
                  <a:gdLst>
                    <a:gd name="connsiteX0" fmla="*/ 0 w 139122"/>
                    <a:gd name="connsiteY0" fmla="*/ 0 h 220799"/>
                    <a:gd name="connsiteX1" fmla="*/ 139123 w 139122"/>
                    <a:gd name="connsiteY1" fmla="*/ 0 h 220799"/>
                    <a:gd name="connsiteX2" fmla="*/ 139123 w 139122"/>
                    <a:gd name="connsiteY2" fmla="*/ 220800 h 220799"/>
                    <a:gd name="connsiteX3" fmla="*/ 0 w 139122"/>
                    <a:gd name="connsiteY3" fmla="*/ 220800 h 220799"/>
                  </a:gdLst>
                  <a:ahLst/>
                  <a:cxnLst>
                    <a:cxn ang="0">
                      <a:pos x="connsiteX0" y="connsiteY0"/>
                    </a:cxn>
                    <a:cxn ang="0">
                      <a:pos x="connsiteX1" y="connsiteY1"/>
                    </a:cxn>
                    <a:cxn ang="0">
                      <a:pos x="connsiteX2" y="connsiteY2"/>
                    </a:cxn>
                    <a:cxn ang="0">
                      <a:pos x="connsiteX3" y="connsiteY3"/>
                    </a:cxn>
                  </a:cxnLst>
                  <a:rect l="l" t="t" r="r" b="b"/>
                  <a:pathLst>
                    <a:path w="139122" h="220799">
                      <a:moveTo>
                        <a:pt x="0" y="0"/>
                      </a:moveTo>
                      <a:lnTo>
                        <a:pt x="139123" y="0"/>
                      </a:lnTo>
                      <a:lnTo>
                        <a:pt x="139123" y="220800"/>
                      </a:lnTo>
                      <a:lnTo>
                        <a:pt x="0" y="220800"/>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4" name="Freeform: Shape 293">
                  <a:extLst>
                    <a:ext uri="{FF2B5EF4-FFF2-40B4-BE49-F238E27FC236}">
                      <a16:creationId xmlns:a16="http://schemas.microsoft.com/office/drawing/2014/main" id="{CAD09FBB-ECBD-49F6-8739-DAF935A952C4}"/>
                    </a:ext>
                  </a:extLst>
                </p:cNvPr>
                <p:cNvSpPr/>
                <p:nvPr/>
              </p:nvSpPr>
              <p:spPr>
                <a:xfrm>
                  <a:off x="3646549" y="3871078"/>
                  <a:ext cx="139122" cy="220799"/>
                </a:xfrm>
                <a:custGeom>
                  <a:avLst/>
                  <a:gdLst>
                    <a:gd name="connsiteX0" fmla="*/ 0 w 139122"/>
                    <a:gd name="connsiteY0" fmla="*/ 0 h 220799"/>
                    <a:gd name="connsiteX1" fmla="*/ 139123 w 139122"/>
                    <a:gd name="connsiteY1" fmla="*/ 0 h 220799"/>
                    <a:gd name="connsiteX2" fmla="*/ 139123 w 139122"/>
                    <a:gd name="connsiteY2" fmla="*/ 220800 h 220799"/>
                    <a:gd name="connsiteX3" fmla="*/ 0 w 139122"/>
                    <a:gd name="connsiteY3" fmla="*/ 220800 h 220799"/>
                  </a:gdLst>
                  <a:ahLst/>
                  <a:cxnLst>
                    <a:cxn ang="0">
                      <a:pos x="connsiteX0" y="connsiteY0"/>
                    </a:cxn>
                    <a:cxn ang="0">
                      <a:pos x="connsiteX1" y="connsiteY1"/>
                    </a:cxn>
                    <a:cxn ang="0">
                      <a:pos x="connsiteX2" y="connsiteY2"/>
                    </a:cxn>
                    <a:cxn ang="0">
                      <a:pos x="connsiteX3" y="connsiteY3"/>
                    </a:cxn>
                  </a:cxnLst>
                  <a:rect l="l" t="t" r="r" b="b"/>
                  <a:pathLst>
                    <a:path w="139122" h="220799">
                      <a:moveTo>
                        <a:pt x="0" y="0"/>
                      </a:moveTo>
                      <a:lnTo>
                        <a:pt x="139123" y="0"/>
                      </a:lnTo>
                      <a:lnTo>
                        <a:pt x="139123" y="220800"/>
                      </a:lnTo>
                      <a:lnTo>
                        <a:pt x="0" y="220800"/>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5" name="Freeform: Shape 294">
                  <a:extLst>
                    <a:ext uri="{FF2B5EF4-FFF2-40B4-BE49-F238E27FC236}">
                      <a16:creationId xmlns:a16="http://schemas.microsoft.com/office/drawing/2014/main" id="{AB3B2A1B-FF61-4FC9-85F9-F1FFE8250C84}"/>
                    </a:ext>
                  </a:extLst>
                </p:cNvPr>
                <p:cNvSpPr/>
                <p:nvPr/>
              </p:nvSpPr>
              <p:spPr>
                <a:xfrm>
                  <a:off x="3811366" y="3871078"/>
                  <a:ext cx="139122" cy="220799"/>
                </a:xfrm>
                <a:custGeom>
                  <a:avLst/>
                  <a:gdLst>
                    <a:gd name="connsiteX0" fmla="*/ 0 w 139122"/>
                    <a:gd name="connsiteY0" fmla="*/ 0 h 220799"/>
                    <a:gd name="connsiteX1" fmla="*/ 139123 w 139122"/>
                    <a:gd name="connsiteY1" fmla="*/ 0 h 220799"/>
                    <a:gd name="connsiteX2" fmla="*/ 139123 w 139122"/>
                    <a:gd name="connsiteY2" fmla="*/ 220800 h 220799"/>
                    <a:gd name="connsiteX3" fmla="*/ 0 w 139122"/>
                    <a:gd name="connsiteY3" fmla="*/ 220800 h 220799"/>
                  </a:gdLst>
                  <a:ahLst/>
                  <a:cxnLst>
                    <a:cxn ang="0">
                      <a:pos x="connsiteX0" y="connsiteY0"/>
                    </a:cxn>
                    <a:cxn ang="0">
                      <a:pos x="connsiteX1" y="connsiteY1"/>
                    </a:cxn>
                    <a:cxn ang="0">
                      <a:pos x="connsiteX2" y="connsiteY2"/>
                    </a:cxn>
                    <a:cxn ang="0">
                      <a:pos x="connsiteX3" y="connsiteY3"/>
                    </a:cxn>
                  </a:cxnLst>
                  <a:rect l="l" t="t" r="r" b="b"/>
                  <a:pathLst>
                    <a:path w="139122" h="220799">
                      <a:moveTo>
                        <a:pt x="0" y="0"/>
                      </a:moveTo>
                      <a:lnTo>
                        <a:pt x="139123" y="0"/>
                      </a:lnTo>
                      <a:lnTo>
                        <a:pt x="139123" y="220800"/>
                      </a:lnTo>
                      <a:lnTo>
                        <a:pt x="0" y="220800"/>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6" name="Freeform: Shape 295">
                  <a:extLst>
                    <a:ext uri="{FF2B5EF4-FFF2-40B4-BE49-F238E27FC236}">
                      <a16:creationId xmlns:a16="http://schemas.microsoft.com/office/drawing/2014/main" id="{8C2C30AB-5ECA-43B3-89B3-201D7259F831}"/>
                    </a:ext>
                  </a:extLst>
                </p:cNvPr>
                <p:cNvSpPr/>
                <p:nvPr/>
              </p:nvSpPr>
              <p:spPr>
                <a:xfrm>
                  <a:off x="3483404" y="3688506"/>
                  <a:ext cx="139122" cy="64965"/>
                </a:xfrm>
                <a:custGeom>
                  <a:avLst/>
                  <a:gdLst>
                    <a:gd name="connsiteX0" fmla="*/ 0 w 139122"/>
                    <a:gd name="connsiteY0" fmla="*/ 0 h 64965"/>
                    <a:gd name="connsiteX1" fmla="*/ 139123 w 139122"/>
                    <a:gd name="connsiteY1" fmla="*/ 0 h 64965"/>
                    <a:gd name="connsiteX2" fmla="*/ 139123 w 139122"/>
                    <a:gd name="connsiteY2" fmla="*/ 64966 h 64965"/>
                    <a:gd name="connsiteX3" fmla="*/ 0 w 139122"/>
                    <a:gd name="connsiteY3" fmla="*/ 64966 h 64965"/>
                  </a:gdLst>
                  <a:ahLst/>
                  <a:cxnLst>
                    <a:cxn ang="0">
                      <a:pos x="connsiteX0" y="connsiteY0"/>
                    </a:cxn>
                    <a:cxn ang="0">
                      <a:pos x="connsiteX1" y="connsiteY1"/>
                    </a:cxn>
                    <a:cxn ang="0">
                      <a:pos x="connsiteX2" y="connsiteY2"/>
                    </a:cxn>
                    <a:cxn ang="0">
                      <a:pos x="connsiteX3" y="connsiteY3"/>
                    </a:cxn>
                  </a:cxnLst>
                  <a:rect l="l" t="t" r="r" b="b"/>
                  <a:pathLst>
                    <a:path w="139122" h="64965">
                      <a:moveTo>
                        <a:pt x="0" y="0"/>
                      </a:moveTo>
                      <a:lnTo>
                        <a:pt x="139123" y="0"/>
                      </a:lnTo>
                      <a:lnTo>
                        <a:pt x="139123" y="64966"/>
                      </a:lnTo>
                      <a:lnTo>
                        <a:pt x="0" y="64966"/>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7" name="Freeform: Shape 296">
                  <a:extLst>
                    <a:ext uri="{FF2B5EF4-FFF2-40B4-BE49-F238E27FC236}">
                      <a16:creationId xmlns:a16="http://schemas.microsoft.com/office/drawing/2014/main" id="{E742645B-7941-4B00-9748-9757CA9418AB}"/>
                    </a:ext>
                  </a:extLst>
                </p:cNvPr>
                <p:cNvSpPr/>
                <p:nvPr/>
              </p:nvSpPr>
              <p:spPr>
                <a:xfrm>
                  <a:off x="3646549" y="3688506"/>
                  <a:ext cx="139122" cy="64965"/>
                </a:xfrm>
                <a:custGeom>
                  <a:avLst/>
                  <a:gdLst>
                    <a:gd name="connsiteX0" fmla="*/ 0 w 139122"/>
                    <a:gd name="connsiteY0" fmla="*/ 0 h 64965"/>
                    <a:gd name="connsiteX1" fmla="*/ 139123 w 139122"/>
                    <a:gd name="connsiteY1" fmla="*/ 0 h 64965"/>
                    <a:gd name="connsiteX2" fmla="*/ 139123 w 139122"/>
                    <a:gd name="connsiteY2" fmla="*/ 64966 h 64965"/>
                    <a:gd name="connsiteX3" fmla="*/ 0 w 139122"/>
                    <a:gd name="connsiteY3" fmla="*/ 64966 h 64965"/>
                  </a:gdLst>
                  <a:ahLst/>
                  <a:cxnLst>
                    <a:cxn ang="0">
                      <a:pos x="connsiteX0" y="connsiteY0"/>
                    </a:cxn>
                    <a:cxn ang="0">
                      <a:pos x="connsiteX1" y="connsiteY1"/>
                    </a:cxn>
                    <a:cxn ang="0">
                      <a:pos x="connsiteX2" y="connsiteY2"/>
                    </a:cxn>
                    <a:cxn ang="0">
                      <a:pos x="connsiteX3" y="connsiteY3"/>
                    </a:cxn>
                  </a:cxnLst>
                  <a:rect l="l" t="t" r="r" b="b"/>
                  <a:pathLst>
                    <a:path w="139122" h="64965">
                      <a:moveTo>
                        <a:pt x="0" y="0"/>
                      </a:moveTo>
                      <a:lnTo>
                        <a:pt x="139123" y="0"/>
                      </a:lnTo>
                      <a:lnTo>
                        <a:pt x="139123" y="64966"/>
                      </a:lnTo>
                      <a:lnTo>
                        <a:pt x="0" y="64966"/>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298" name="Freeform: Shape 297">
                  <a:extLst>
                    <a:ext uri="{FF2B5EF4-FFF2-40B4-BE49-F238E27FC236}">
                      <a16:creationId xmlns:a16="http://schemas.microsoft.com/office/drawing/2014/main" id="{20FAA684-BD36-4BB5-B7AC-57653BB9F752}"/>
                    </a:ext>
                  </a:extLst>
                </p:cNvPr>
                <p:cNvSpPr/>
                <p:nvPr/>
              </p:nvSpPr>
              <p:spPr>
                <a:xfrm>
                  <a:off x="3811366" y="3688506"/>
                  <a:ext cx="139122" cy="64965"/>
                </a:xfrm>
                <a:custGeom>
                  <a:avLst/>
                  <a:gdLst>
                    <a:gd name="connsiteX0" fmla="*/ 0 w 139122"/>
                    <a:gd name="connsiteY0" fmla="*/ 0 h 64965"/>
                    <a:gd name="connsiteX1" fmla="*/ 139123 w 139122"/>
                    <a:gd name="connsiteY1" fmla="*/ 0 h 64965"/>
                    <a:gd name="connsiteX2" fmla="*/ 139123 w 139122"/>
                    <a:gd name="connsiteY2" fmla="*/ 64966 h 64965"/>
                    <a:gd name="connsiteX3" fmla="*/ 0 w 139122"/>
                    <a:gd name="connsiteY3" fmla="*/ 64966 h 64965"/>
                  </a:gdLst>
                  <a:ahLst/>
                  <a:cxnLst>
                    <a:cxn ang="0">
                      <a:pos x="connsiteX0" y="connsiteY0"/>
                    </a:cxn>
                    <a:cxn ang="0">
                      <a:pos x="connsiteX1" y="connsiteY1"/>
                    </a:cxn>
                    <a:cxn ang="0">
                      <a:pos x="connsiteX2" y="connsiteY2"/>
                    </a:cxn>
                    <a:cxn ang="0">
                      <a:pos x="connsiteX3" y="connsiteY3"/>
                    </a:cxn>
                  </a:cxnLst>
                  <a:rect l="l" t="t" r="r" b="b"/>
                  <a:pathLst>
                    <a:path w="139122" h="64965">
                      <a:moveTo>
                        <a:pt x="0" y="0"/>
                      </a:moveTo>
                      <a:lnTo>
                        <a:pt x="139123" y="0"/>
                      </a:lnTo>
                      <a:lnTo>
                        <a:pt x="139123" y="64966"/>
                      </a:lnTo>
                      <a:lnTo>
                        <a:pt x="0" y="64966"/>
                      </a:lnTo>
                      <a:close/>
                    </a:path>
                  </a:pathLst>
                </a:custGeom>
                <a:solidFill>
                  <a:srgbClr val="FFFFFF"/>
                </a:solidFill>
                <a:ln w="2088"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52" name="Group 51">
                <a:extLst>
                  <a:ext uri="{FF2B5EF4-FFF2-40B4-BE49-F238E27FC236}">
                    <a16:creationId xmlns:a16="http://schemas.microsoft.com/office/drawing/2014/main" id="{4A7C746B-2871-4B37-A0DC-C61E5856586F}"/>
                  </a:ext>
                </a:extLst>
              </p:cNvPr>
              <p:cNvGrpSpPr/>
              <p:nvPr/>
            </p:nvGrpSpPr>
            <p:grpSpPr>
              <a:xfrm>
                <a:off x="4015405" y="2513603"/>
                <a:ext cx="190177" cy="217887"/>
                <a:chOff x="4001605" y="2441572"/>
                <a:chExt cx="190177" cy="217887"/>
              </a:xfrm>
            </p:grpSpPr>
            <p:sp>
              <p:nvSpPr>
                <p:cNvPr id="308" name="Freeform: Shape 307">
                  <a:extLst>
                    <a:ext uri="{FF2B5EF4-FFF2-40B4-BE49-F238E27FC236}">
                      <a16:creationId xmlns:a16="http://schemas.microsoft.com/office/drawing/2014/main" id="{367FC4FA-2C06-4D3F-9E7D-6628C8AB653C}"/>
                    </a:ext>
                  </a:extLst>
                </p:cNvPr>
                <p:cNvSpPr/>
                <p:nvPr/>
              </p:nvSpPr>
              <p:spPr>
                <a:xfrm>
                  <a:off x="4001605" y="2564370"/>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sp>
              <p:nvSpPr>
                <p:cNvPr id="309" name="Freeform: Shape 308">
                  <a:extLst>
                    <a:ext uri="{FF2B5EF4-FFF2-40B4-BE49-F238E27FC236}">
                      <a16:creationId xmlns:a16="http://schemas.microsoft.com/office/drawing/2014/main" id="{656CC92B-0761-4FEC-9788-1BFC57DD004D}"/>
                    </a:ext>
                  </a:extLst>
                </p:cNvPr>
                <p:cNvSpPr/>
                <p:nvPr/>
              </p:nvSpPr>
              <p:spPr>
                <a:xfrm>
                  <a:off x="4042991" y="2441572"/>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436" name="Group 435">
                <a:extLst>
                  <a:ext uri="{FF2B5EF4-FFF2-40B4-BE49-F238E27FC236}">
                    <a16:creationId xmlns:a16="http://schemas.microsoft.com/office/drawing/2014/main" id="{ED80E174-4474-4F6C-BFF1-AC4A78F1B037}"/>
                  </a:ext>
                </a:extLst>
              </p:cNvPr>
              <p:cNvGrpSpPr/>
              <p:nvPr/>
            </p:nvGrpSpPr>
            <p:grpSpPr>
              <a:xfrm>
                <a:off x="4041165" y="2950757"/>
                <a:ext cx="318769" cy="366176"/>
                <a:chOff x="5244002" y="1963456"/>
                <a:chExt cx="318769" cy="366176"/>
              </a:xfrm>
            </p:grpSpPr>
            <p:sp>
              <p:nvSpPr>
                <p:cNvPr id="434" name="Freeform: Shape 433">
                  <a:extLst>
                    <a:ext uri="{FF2B5EF4-FFF2-40B4-BE49-F238E27FC236}">
                      <a16:creationId xmlns:a16="http://schemas.microsoft.com/office/drawing/2014/main" id="{3F1EDBFB-D766-4FAC-BEC0-220F0CC31AB1}"/>
                    </a:ext>
                  </a:extLst>
                </p:cNvPr>
                <p:cNvSpPr/>
                <p:nvPr/>
              </p:nvSpPr>
              <p:spPr>
                <a:xfrm>
                  <a:off x="5244002" y="1963456"/>
                  <a:ext cx="318769" cy="27145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435" name="Freeform: Shape 434">
                  <a:extLst>
                    <a:ext uri="{FF2B5EF4-FFF2-40B4-BE49-F238E27FC236}">
                      <a16:creationId xmlns:a16="http://schemas.microsoft.com/office/drawing/2014/main" id="{8E412B86-C32A-4B54-95EE-4ABEE9B28FFB}"/>
                    </a:ext>
                  </a:extLst>
                </p:cNvPr>
                <p:cNvSpPr/>
                <p:nvPr/>
              </p:nvSpPr>
              <p:spPr>
                <a:xfrm>
                  <a:off x="5314479" y="2080594"/>
                  <a:ext cx="181799" cy="249038"/>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438" name="Group 437">
                <a:extLst>
                  <a:ext uri="{FF2B5EF4-FFF2-40B4-BE49-F238E27FC236}">
                    <a16:creationId xmlns:a16="http://schemas.microsoft.com/office/drawing/2014/main" id="{2D98EB11-C2FE-46F9-A56E-97B467DBF67E}"/>
                  </a:ext>
                </a:extLst>
              </p:cNvPr>
              <p:cNvGrpSpPr/>
              <p:nvPr/>
            </p:nvGrpSpPr>
            <p:grpSpPr>
              <a:xfrm>
                <a:off x="3666869" y="3195073"/>
                <a:ext cx="214201" cy="138772"/>
                <a:chOff x="7870779" y="2485644"/>
                <a:chExt cx="214201" cy="138772"/>
              </a:xfrm>
            </p:grpSpPr>
            <p:sp>
              <p:nvSpPr>
                <p:cNvPr id="439" name="Freeform 86">
                  <a:extLst>
                    <a:ext uri="{FF2B5EF4-FFF2-40B4-BE49-F238E27FC236}">
                      <a16:creationId xmlns:a16="http://schemas.microsoft.com/office/drawing/2014/main" id="{52971E48-D60D-41BF-9E07-088B0DA44526}"/>
                    </a:ext>
                  </a:extLst>
                </p:cNvPr>
                <p:cNvSpPr>
                  <a:spLocks/>
                </p:cNvSpPr>
                <p:nvPr/>
              </p:nvSpPr>
              <p:spPr bwMode="auto">
                <a:xfrm rot="299641">
                  <a:off x="7870779" y="2529887"/>
                  <a:ext cx="82141" cy="82954"/>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0" name="Freeform 87">
                  <a:extLst>
                    <a:ext uri="{FF2B5EF4-FFF2-40B4-BE49-F238E27FC236}">
                      <a16:creationId xmlns:a16="http://schemas.microsoft.com/office/drawing/2014/main" id="{BA361A09-74E8-404B-9062-B4FDECDB5E87}"/>
                    </a:ext>
                  </a:extLst>
                </p:cNvPr>
                <p:cNvSpPr>
                  <a:spLocks/>
                </p:cNvSpPr>
                <p:nvPr/>
              </p:nvSpPr>
              <p:spPr bwMode="auto">
                <a:xfrm rot="299641">
                  <a:off x="8003652" y="2541462"/>
                  <a:ext cx="81328" cy="82954"/>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1" name="Freeform 88">
                  <a:extLst>
                    <a:ext uri="{FF2B5EF4-FFF2-40B4-BE49-F238E27FC236}">
                      <a16:creationId xmlns:a16="http://schemas.microsoft.com/office/drawing/2014/main" id="{421B1113-1D1D-451D-B009-D908AA694FF4}"/>
                    </a:ext>
                  </a:extLst>
                </p:cNvPr>
                <p:cNvSpPr>
                  <a:spLocks/>
                </p:cNvSpPr>
                <p:nvPr/>
              </p:nvSpPr>
              <p:spPr bwMode="auto">
                <a:xfrm rot="299641">
                  <a:off x="8012779" y="2556137"/>
                  <a:ext cx="9759" cy="9759"/>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2" name="Freeform 89">
                  <a:extLst>
                    <a:ext uri="{FF2B5EF4-FFF2-40B4-BE49-F238E27FC236}">
                      <a16:creationId xmlns:a16="http://schemas.microsoft.com/office/drawing/2014/main" id="{20130615-60FD-4112-AFD7-44D97EF809A5}"/>
                    </a:ext>
                  </a:extLst>
                </p:cNvPr>
                <p:cNvSpPr>
                  <a:spLocks noEditPoints="1"/>
                </p:cNvSpPr>
                <p:nvPr/>
              </p:nvSpPr>
              <p:spPr bwMode="auto">
                <a:xfrm rot="299641">
                  <a:off x="7907485" y="2502364"/>
                  <a:ext cx="144764" cy="85394"/>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3" name="Freeform 90">
                  <a:extLst>
                    <a:ext uri="{FF2B5EF4-FFF2-40B4-BE49-F238E27FC236}">
                      <a16:creationId xmlns:a16="http://schemas.microsoft.com/office/drawing/2014/main" id="{04128E31-EB67-487C-94AA-5BF4B24A715F}"/>
                    </a:ext>
                  </a:extLst>
                </p:cNvPr>
                <p:cNvSpPr>
                  <a:spLocks/>
                </p:cNvSpPr>
                <p:nvPr/>
              </p:nvSpPr>
              <p:spPr bwMode="auto">
                <a:xfrm rot="299641">
                  <a:off x="7904663" y="2571139"/>
                  <a:ext cx="8946" cy="6506"/>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4" name="Freeform 91">
                  <a:extLst>
                    <a:ext uri="{FF2B5EF4-FFF2-40B4-BE49-F238E27FC236}">
                      <a16:creationId xmlns:a16="http://schemas.microsoft.com/office/drawing/2014/main" id="{19F5AED8-5FFD-40FB-B552-DD6388ADC4A1}"/>
                    </a:ext>
                  </a:extLst>
                </p:cNvPr>
                <p:cNvSpPr>
                  <a:spLocks/>
                </p:cNvSpPr>
                <p:nvPr/>
              </p:nvSpPr>
              <p:spPr bwMode="auto">
                <a:xfrm rot="299641">
                  <a:off x="8049602" y="257850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5" name="Freeform 92">
                  <a:extLst>
                    <a:ext uri="{FF2B5EF4-FFF2-40B4-BE49-F238E27FC236}">
                      <a16:creationId xmlns:a16="http://schemas.microsoft.com/office/drawing/2014/main" id="{E9ACCC71-23E8-48D3-9EA4-A131791032EC}"/>
                    </a:ext>
                  </a:extLst>
                </p:cNvPr>
                <p:cNvSpPr>
                  <a:spLocks/>
                </p:cNvSpPr>
                <p:nvPr/>
              </p:nvSpPr>
              <p:spPr bwMode="auto">
                <a:xfrm rot="299641">
                  <a:off x="7905034" y="2569139"/>
                  <a:ext cx="0" cy="1627"/>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6" name="Freeform 93">
                  <a:extLst>
                    <a:ext uri="{FF2B5EF4-FFF2-40B4-BE49-F238E27FC236}">
                      <a16:creationId xmlns:a16="http://schemas.microsoft.com/office/drawing/2014/main" id="{CA526A7F-FBDD-4C8C-A2D3-EF262BB15ABA}"/>
                    </a:ext>
                  </a:extLst>
                </p:cNvPr>
                <p:cNvSpPr>
                  <a:spLocks/>
                </p:cNvSpPr>
                <p:nvPr/>
              </p:nvSpPr>
              <p:spPr bwMode="auto">
                <a:xfrm rot="299641">
                  <a:off x="7904938" y="2564822"/>
                  <a:ext cx="13012" cy="13012"/>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7" name="Freeform 94">
                  <a:extLst>
                    <a:ext uri="{FF2B5EF4-FFF2-40B4-BE49-F238E27FC236}">
                      <a16:creationId xmlns:a16="http://schemas.microsoft.com/office/drawing/2014/main" id="{385A07B6-F536-472F-B793-31E1B9C76DDD}"/>
                    </a:ext>
                  </a:extLst>
                </p:cNvPr>
                <p:cNvSpPr>
                  <a:spLocks/>
                </p:cNvSpPr>
                <p:nvPr/>
              </p:nvSpPr>
              <p:spPr bwMode="auto">
                <a:xfrm rot="299641">
                  <a:off x="8036998" y="2576398"/>
                  <a:ext cx="13826" cy="13012"/>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8" name="Freeform 95">
                  <a:extLst>
                    <a:ext uri="{FF2B5EF4-FFF2-40B4-BE49-F238E27FC236}">
                      <a16:creationId xmlns:a16="http://schemas.microsoft.com/office/drawing/2014/main" id="{C71C6C0F-66AB-45D5-93C8-6D9E053E36C0}"/>
                    </a:ext>
                  </a:extLst>
                </p:cNvPr>
                <p:cNvSpPr>
                  <a:spLocks/>
                </p:cNvSpPr>
                <p:nvPr/>
              </p:nvSpPr>
              <p:spPr bwMode="auto">
                <a:xfrm rot="299641">
                  <a:off x="7934672" y="2486494"/>
                  <a:ext cx="29278" cy="13012"/>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49" name="Freeform 96">
                  <a:extLst>
                    <a:ext uri="{FF2B5EF4-FFF2-40B4-BE49-F238E27FC236}">
                      <a16:creationId xmlns:a16="http://schemas.microsoft.com/office/drawing/2014/main" id="{E31D88C9-373A-44D8-ABEE-BCEDEDEA9955}"/>
                    </a:ext>
                  </a:extLst>
                </p:cNvPr>
                <p:cNvSpPr>
                  <a:spLocks/>
                </p:cNvSpPr>
                <p:nvPr/>
              </p:nvSpPr>
              <p:spPr bwMode="auto">
                <a:xfrm rot="299641">
                  <a:off x="7931456" y="2485644"/>
                  <a:ext cx="16266" cy="13012"/>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50" name="Freeform 97">
                  <a:extLst>
                    <a:ext uri="{FF2B5EF4-FFF2-40B4-BE49-F238E27FC236}">
                      <a16:creationId xmlns:a16="http://schemas.microsoft.com/office/drawing/2014/main" id="{FB967B3E-CD60-42B3-A451-19451AB2EB99}"/>
                    </a:ext>
                  </a:extLst>
                </p:cNvPr>
                <p:cNvSpPr>
                  <a:spLocks/>
                </p:cNvSpPr>
                <p:nvPr/>
              </p:nvSpPr>
              <p:spPr bwMode="auto">
                <a:xfrm rot="299641">
                  <a:off x="7997162" y="2509773"/>
                  <a:ext cx="44730" cy="13012"/>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51" name="Freeform 98">
                  <a:extLst>
                    <a:ext uri="{FF2B5EF4-FFF2-40B4-BE49-F238E27FC236}">
                      <a16:creationId xmlns:a16="http://schemas.microsoft.com/office/drawing/2014/main" id="{5DB00940-BBF7-45DC-BC16-B8D34BD7FDBC}"/>
                    </a:ext>
                  </a:extLst>
                </p:cNvPr>
                <p:cNvSpPr>
                  <a:spLocks/>
                </p:cNvSpPr>
                <p:nvPr/>
              </p:nvSpPr>
              <p:spPr bwMode="auto">
                <a:xfrm rot="299641">
                  <a:off x="8006479" y="2519901"/>
                  <a:ext cx="15452" cy="2440"/>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456" name="Group 133">
                <a:extLst>
                  <a:ext uri="{FF2B5EF4-FFF2-40B4-BE49-F238E27FC236}">
                    <a16:creationId xmlns:a16="http://schemas.microsoft.com/office/drawing/2014/main" id="{D59E49CC-9CA7-4A09-8F2A-17E2DF97739A}"/>
                  </a:ext>
                </a:extLst>
              </p:cNvPr>
              <p:cNvGrpSpPr>
                <a:grpSpLocks noChangeAspect="1"/>
              </p:cNvGrpSpPr>
              <p:nvPr/>
            </p:nvGrpSpPr>
            <p:grpSpPr bwMode="auto">
              <a:xfrm>
                <a:off x="2860392" y="3074913"/>
                <a:ext cx="263707" cy="167814"/>
                <a:chOff x="6740" y="1489"/>
                <a:chExt cx="264" cy="168"/>
              </a:xfrm>
              <a:solidFill>
                <a:schemeClr val="tx2"/>
              </a:solidFill>
            </p:grpSpPr>
            <p:sp>
              <p:nvSpPr>
                <p:cNvPr id="457" name="Freeform 134">
                  <a:extLst>
                    <a:ext uri="{FF2B5EF4-FFF2-40B4-BE49-F238E27FC236}">
                      <a16:creationId xmlns:a16="http://schemas.microsoft.com/office/drawing/2014/main" id="{7A91D4F8-D014-438F-823D-2BBC34C8E717}"/>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58" name="Freeform 135">
                  <a:extLst>
                    <a:ext uri="{FF2B5EF4-FFF2-40B4-BE49-F238E27FC236}">
                      <a16:creationId xmlns:a16="http://schemas.microsoft.com/office/drawing/2014/main" id="{1E394F59-D004-4393-8852-122F39E06734}"/>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59" name="Freeform 136">
                  <a:extLst>
                    <a:ext uri="{FF2B5EF4-FFF2-40B4-BE49-F238E27FC236}">
                      <a16:creationId xmlns:a16="http://schemas.microsoft.com/office/drawing/2014/main" id="{5CEEDA8B-4834-4741-AD70-05C283FCA7D4}"/>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60" name="Freeform 137">
                  <a:extLst>
                    <a:ext uri="{FF2B5EF4-FFF2-40B4-BE49-F238E27FC236}">
                      <a16:creationId xmlns:a16="http://schemas.microsoft.com/office/drawing/2014/main" id="{89E02C5A-477B-419E-BDAA-7228667FB597}"/>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461" name="Freeform 138">
                  <a:extLst>
                    <a:ext uri="{FF2B5EF4-FFF2-40B4-BE49-F238E27FC236}">
                      <a16:creationId xmlns:a16="http://schemas.microsoft.com/office/drawing/2014/main" id="{2DA52A79-ABFF-4CA7-9657-BC7B430D682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13" name="Graphic 452">
                <a:extLst>
                  <a:ext uri="{FF2B5EF4-FFF2-40B4-BE49-F238E27FC236}">
                    <a16:creationId xmlns:a16="http://schemas.microsoft.com/office/drawing/2014/main" id="{EE671F74-7705-4E8C-B6F3-C816A22FFEC1}"/>
                  </a:ext>
                </a:extLst>
              </p:cNvPr>
              <p:cNvGrpSpPr/>
              <p:nvPr/>
            </p:nvGrpSpPr>
            <p:grpSpPr>
              <a:xfrm flipH="1">
                <a:off x="2441621" y="2421655"/>
                <a:ext cx="458134" cy="247185"/>
                <a:chOff x="2440326" y="2347513"/>
                <a:chExt cx="458134" cy="247185"/>
              </a:xfrm>
            </p:grpSpPr>
            <p:grpSp>
              <p:nvGrpSpPr>
                <p:cNvPr id="14" name="Graphic 452">
                  <a:extLst>
                    <a:ext uri="{FF2B5EF4-FFF2-40B4-BE49-F238E27FC236}">
                      <a16:creationId xmlns:a16="http://schemas.microsoft.com/office/drawing/2014/main" id="{EE671F74-7705-4E8C-B6F3-C816A22FFEC1}"/>
                    </a:ext>
                  </a:extLst>
                </p:cNvPr>
                <p:cNvGrpSpPr/>
                <p:nvPr/>
              </p:nvGrpSpPr>
              <p:grpSpPr>
                <a:xfrm>
                  <a:off x="2440326" y="2347513"/>
                  <a:ext cx="458134" cy="247185"/>
                  <a:chOff x="2440326" y="2347513"/>
                  <a:chExt cx="458134" cy="247185"/>
                </a:xfrm>
              </p:grpSpPr>
              <p:sp>
                <p:nvSpPr>
                  <p:cNvPr id="25" name="Freeform: Shape 24">
                    <a:extLst>
                      <a:ext uri="{FF2B5EF4-FFF2-40B4-BE49-F238E27FC236}">
                        <a16:creationId xmlns:a16="http://schemas.microsoft.com/office/drawing/2014/main" id="{B23567A6-23E7-4124-A3A2-683AF768806F}"/>
                      </a:ext>
                    </a:extLst>
                  </p:cNvPr>
                  <p:cNvSpPr/>
                  <p:nvPr/>
                </p:nvSpPr>
                <p:spPr>
                  <a:xfrm>
                    <a:off x="2614067" y="2358513"/>
                    <a:ext cx="11647" cy="65355"/>
                  </a:xfrm>
                  <a:custGeom>
                    <a:avLst/>
                    <a:gdLst>
                      <a:gd name="connsiteX0" fmla="*/ 11647 w 11647"/>
                      <a:gd name="connsiteY0" fmla="*/ 0 h 65355"/>
                      <a:gd name="connsiteX1" fmla="*/ 0 w 11647"/>
                      <a:gd name="connsiteY1" fmla="*/ 0 h 65355"/>
                      <a:gd name="connsiteX2" fmla="*/ 0 w 11647"/>
                      <a:gd name="connsiteY2" fmla="*/ 65356 h 65355"/>
                      <a:gd name="connsiteX3" fmla="*/ 11647 w 11647"/>
                      <a:gd name="connsiteY3" fmla="*/ 65356 h 65355"/>
                      <a:gd name="connsiteX4" fmla="*/ 11647 w 11647"/>
                      <a:gd name="connsiteY4" fmla="*/ 0 h 6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 h="65355">
                        <a:moveTo>
                          <a:pt x="11647" y="0"/>
                        </a:moveTo>
                        <a:lnTo>
                          <a:pt x="0" y="0"/>
                        </a:lnTo>
                        <a:lnTo>
                          <a:pt x="0" y="65356"/>
                        </a:lnTo>
                        <a:lnTo>
                          <a:pt x="11647" y="65356"/>
                        </a:lnTo>
                        <a:lnTo>
                          <a:pt x="11647" y="0"/>
                        </a:lnTo>
                        <a:close/>
                      </a:path>
                    </a:pathLst>
                  </a:custGeom>
                  <a:solidFill>
                    <a:srgbClr val="0078D4"/>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1" name="Freeform: Shape 40">
                    <a:extLst>
                      <a:ext uri="{FF2B5EF4-FFF2-40B4-BE49-F238E27FC236}">
                        <a16:creationId xmlns:a16="http://schemas.microsoft.com/office/drawing/2014/main" id="{D4010F31-4965-464E-891E-E6AA668EE3B6}"/>
                      </a:ext>
                    </a:extLst>
                  </p:cNvPr>
                  <p:cNvSpPr/>
                  <p:nvPr/>
                </p:nvSpPr>
                <p:spPr>
                  <a:xfrm>
                    <a:off x="2468455" y="2347513"/>
                    <a:ext cx="430005" cy="208037"/>
                  </a:xfrm>
                  <a:custGeom>
                    <a:avLst/>
                    <a:gdLst>
                      <a:gd name="connsiteX0" fmla="*/ 119082 w 430005"/>
                      <a:gd name="connsiteY0" fmla="*/ 59208 h 208037"/>
                      <a:gd name="connsiteX1" fmla="*/ 128141 w 430005"/>
                      <a:gd name="connsiteY1" fmla="*/ 58885 h 208037"/>
                      <a:gd name="connsiteX2" fmla="*/ 133641 w 430005"/>
                      <a:gd name="connsiteY2" fmla="*/ 58885 h 208037"/>
                      <a:gd name="connsiteX3" fmla="*/ 133641 w 430005"/>
                      <a:gd name="connsiteY3" fmla="*/ 47561 h 208037"/>
                      <a:gd name="connsiteX4" fmla="*/ 169878 w 430005"/>
                      <a:gd name="connsiteY4" fmla="*/ 47561 h 208037"/>
                      <a:gd name="connsiteX5" fmla="*/ 169878 w 430005"/>
                      <a:gd name="connsiteY5" fmla="*/ 58885 h 208037"/>
                      <a:gd name="connsiteX6" fmla="*/ 354620 w 430005"/>
                      <a:gd name="connsiteY6" fmla="*/ 58885 h 208037"/>
                      <a:gd name="connsiteX7" fmla="*/ 393769 w 430005"/>
                      <a:gd name="connsiteY7" fmla="*/ 0 h 208037"/>
                      <a:gd name="connsiteX8" fmla="*/ 430005 w 430005"/>
                      <a:gd name="connsiteY8" fmla="*/ 0 h 208037"/>
                      <a:gd name="connsiteX9" fmla="*/ 405416 w 430005"/>
                      <a:gd name="connsiteY9" fmla="*/ 85739 h 208037"/>
                      <a:gd name="connsiteX10" fmla="*/ 405416 w 430005"/>
                      <a:gd name="connsiteY10" fmla="*/ 85739 h 208037"/>
                      <a:gd name="connsiteX11" fmla="*/ 389239 w 430005"/>
                      <a:gd name="connsiteY11" fmla="*/ 100945 h 208037"/>
                      <a:gd name="connsiteX12" fmla="*/ 295736 w 430005"/>
                      <a:gd name="connsiteY12" fmla="*/ 120034 h 208037"/>
                      <a:gd name="connsiteX13" fmla="*/ 264999 w 430005"/>
                      <a:gd name="connsiteY13" fmla="*/ 136858 h 208037"/>
                      <a:gd name="connsiteX14" fmla="*/ 212262 w 430005"/>
                      <a:gd name="connsiteY14" fmla="*/ 189596 h 208037"/>
                      <a:gd name="connsiteX15" fmla="*/ 167937 w 430005"/>
                      <a:gd name="connsiteY15" fmla="*/ 208038 h 208037"/>
                      <a:gd name="connsiteX16" fmla="*/ 56315 w 430005"/>
                      <a:gd name="connsiteY16" fmla="*/ 208038 h 208037"/>
                      <a:gd name="connsiteX17" fmla="*/ 12313 w 430005"/>
                      <a:gd name="connsiteY17" fmla="*/ 187007 h 208037"/>
                      <a:gd name="connsiteX18" fmla="*/ 19 w 430005"/>
                      <a:gd name="connsiteY18" fmla="*/ 149800 h 208037"/>
                      <a:gd name="connsiteX19" fmla="*/ 119082 w 430005"/>
                      <a:gd name="connsiteY19" fmla="*/ 59208 h 208037"/>
                      <a:gd name="connsiteX20" fmla="*/ 119082 w 430005"/>
                      <a:gd name="connsiteY20" fmla="*/ 59208 h 208037"/>
                      <a:gd name="connsiteX21" fmla="*/ 119082 w 430005"/>
                      <a:gd name="connsiteY21" fmla="*/ 59208 h 20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005" h="208037">
                        <a:moveTo>
                          <a:pt x="119082" y="59208"/>
                        </a:moveTo>
                        <a:cubicBezTo>
                          <a:pt x="121994" y="58885"/>
                          <a:pt x="125229" y="58885"/>
                          <a:pt x="128141" y="58885"/>
                        </a:cubicBezTo>
                        <a:lnTo>
                          <a:pt x="133641" y="58885"/>
                        </a:lnTo>
                        <a:lnTo>
                          <a:pt x="133641" y="47561"/>
                        </a:lnTo>
                        <a:lnTo>
                          <a:pt x="169878" y="47561"/>
                        </a:lnTo>
                        <a:lnTo>
                          <a:pt x="169878" y="58885"/>
                        </a:lnTo>
                        <a:lnTo>
                          <a:pt x="354620" y="58885"/>
                        </a:lnTo>
                        <a:lnTo>
                          <a:pt x="393769" y="0"/>
                        </a:lnTo>
                        <a:lnTo>
                          <a:pt x="430005" y="0"/>
                        </a:lnTo>
                        <a:lnTo>
                          <a:pt x="405416" y="85739"/>
                        </a:lnTo>
                        <a:lnTo>
                          <a:pt x="405416" y="85739"/>
                        </a:lnTo>
                        <a:cubicBezTo>
                          <a:pt x="403475" y="93180"/>
                          <a:pt x="397328" y="99327"/>
                          <a:pt x="389239" y="100945"/>
                        </a:cubicBezTo>
                        <a:lnTo>
                          <a:pt x="295736" y="120034"/>
                        </a:lnTo>
                        <a:cubicBezTo>
                          <a:pt x="284088" y="122622"/>
                          <a:pt x="273411" y="128446"/>
                          <a:pt x="264999" y="136858"/>
                        </a:cubicBezTo>
                        <a:lnTo>
                          <a:pt x="212262" y="189596"/>
                        </a:lnTo>
                        <a:cubicBezTo>
                          <a:pt x="200614" y="201243"/>
                          <a:pt x="184761" y="208038"/>
                          <a:pt x="167937" y="208038"/>
                        </a:cubicBezTo>
                        <a:lnTo>
                          <a:pt x="56315" y="208038"/>
                        </a:lnTo>
                        <a:cubicBezTo>
                          <a:pt x="39167" y="208038"/>
                          <a:pt x="22990" y="200273"/>
                          <a:pt x="12313" y="187007"/>
                        </a:cubicBezTo>
                        <a:cubicBezTo>
                          <a:pt x="3578" y="176330"/>
                          <a:pt x="-305" y="163065"/>
                          <a:pt x="19" y="149800"/>
                        </a:cubicBezTo>
                        <a:lnTo>
                          <a:pt x="119082" y="59208"/>
                        </a:lnTo>
                        <a:lnTo>
                          <a:pt x="119082" y="59208"/>
                        </a:lnTo>
                        <a:lnTo>
                          <a:pt x="119082" y="59208"/>
                        </a:lnTo>
                        <a:close/>
                      </a:path>
                    </a:pathLst>
                  </a:custGeom>
                  <a:solidFill>
                    <a:srgbClr val="0078D4"/>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2" name="Freeform: Shape 41">
                    <a:extLst>
                      <a:ext uri="{FF2B5EF4-FFF2-40B4-BE49-F238E27FC236}">
                        <a16:creationId xmlns:a16="http://schemas.microsoft.com/office/drawing/2014/main" id="{6D0D12EC-49EF-4DB6-9C4E-8771ECDAF264}"/>
                      </a:ext>
                    </a:extLst>
                  </p:cNvPr>
                  <p:cNvSpPr/>
                  <p:nvPr/>
                </p:nvSpPr>
                <p:spPr>
                  <a:xfrm>
                    <a:off x="2440326" y="2444575"/>
                    <a:ext cx="424810" cy="150123"/>
                  </a:xfrm>
                  <a:custGeom>
                    <a:avLst/>
                    <a:gdLst>
                      <a:gd name="connsiteX0" fmla="*/ 14236 w 424810"/>
                      <a:gd name="connsiteY0" fmla="*/ 97386 h 150123"/>
                      <a:gd name="connsiteX1" fmla="*/ 52414 w 424810"/>
                      <a:gd name="connsiteY1" fmla="*/ 135564 h 150123"/>
                      <a:gd name="connsiteX2" fmla="*/ 125858 w 424810"/>
                      <a:gd name="connsiteY2" fmla="*/ 135564 h 150123"/>
                      <a:gd name="connsiteX3" fmla="*/ 125858 w 424810"/>
                      <a:gd name="connsiteY3" fmla="*/ 110651 h 150123"/>
                      <a:gd name="connsiteX4" fmla="*/ 83797 w 424810"/>
                      <a:gd name="connsiteY4" fmla="*/ 110651 h 150123"/>
                      <a:gd name="connsiteX5" fmla="*/ 39796 w 424810"/>
                      <a:gd name="connsiteY5" fmla="*/ 89621 h 150123"/>
                      <a:gd name="connsiteX6" fmla="*/ 34619 w 424810"/>
                      <a:gd name="connsiteY6" fmla="*/ 81856 h 150123"/>
                      <a:gd name="connsiteX7" fmla="*/ 99004 w 424810"/>
                      <a:gd name="connsiteY7" fmla="*/ 81856 h 150123"/>
                      <a:gd name="connsiteX8" fmla="*/ 198978 w 424810"/>
                      <a:gd name="connsiteY8" fmla="*/ 42384 h 150123"/>
                      <a:gd name="connsiteX9" fmla="*/ 202213 w 424810"/>
                      <a:gd name="connsiteY9" fmla="*/ 39472 h 150123"/>
                      <a:gd name="connsiteX10" fmla="*/ 302511 w 424810"/>
                      <a:gd name="connsiteY10" fmla="*/ 0 h 150123"/>
                      <a:gd name="connsiteX11" fmla="*/ 424810 w 424810"/>
                      <a:gd name="connsiteY11" fmla="*/ 0 h 150123"/>
                      <a:gd name="connsiteX12" fmla="*/ 416722 w 424810"/>
                      <a:gd name="connsiteY12" fmla="*/ 3559 h 150123"/>
                      <a:gd name="connsiteX13" fmla="*/ 323542 w 424810"/>
                      <a:gd name="connsiteY13" fmla="*/ 22648 h 150123"/>
                      <a:gd name="connsiteX14" fmla="*/ 292805 w 424810"/>
                      <a:gd name="connsiteY14" fmla="*/ 39472 h 150123"/>
                      <a:gd name="connsiteX15" fmla="*/ 240068 w 424810"/>
                      <a:gd name="connsiteY15" fmla="*/ 92210 h 150123"/>
                      <a:gd name="connsiteX16" fmla="*/ 204478 w 424810"/>
                      <a:gd name="connsiteY16" fmla="*/ 110004 h 150123"/>
                      <a:gd name="connsiteX17" fmla="*/ 204478 w 424810"/>
                      <a:gd name="connsiteY17" fmla="*/ 135564 h 150123"/>
                      <a:gd name="connsiteX18" fmla="*/ 274363 w 424810"/>
                      <a:gd name="connsiteY18" fmla="*/ 135564 h 150123"/>
                      <a:gd name="connsiteX19" fmla="*/ 274363 w 424810"/>
                      <a:gd name="connsiteY19" fmla="*/ 150124 h 150123"/>
                      <a:gd name="connsiteX20" fmla="*/ 52737 w 424810"/>
                      <a:gd name="connsiteY20" fmla="*/ 150124 h 150123"/>
                      <a:gd name="connsiteX21" fmla="*/ 0 w 424810"/>
                      <a:gd name="connsiteY21" fmla="*/ 97386 h 150123"/>
                      <a:gd name="connsiteX22" fmla="*/ 14236 w 424810"/>
                      <a:gd name="connsiteY22" fmla="*/ 97386 h 150123"/>
                      <a:gd name="connsiteX23" fmla="*/ 14236 w 424810"/>
                      <a:gd name="connsiteY23" fmla="*/ 97386 h 150123"/>
                      <a:gd name="connsiteX24" fmla="*/ 14236 w 424810"/>
                      <a:gd name="connsiteY24" fmla="*/ 97386 h 150123"/>
                      <a:gd name="connsiteX25" fmla="*/ 189919 w 424810"/>
                      <a:gd name="connsiteY25" fmla="*/ 110651 h 150123"/>
                      <a:gd name="connsiteX26" fmla="*/ 140417 w 424810"/>
                      <a:gd name="connsiteY26" fmla="*/ 110651 h 150123"/>
                      <a:gd name="connsiteX27" fmla="*/ 140417 w 424810"/>
                      <a:gd name="connsiteY27" fmla="*/ 135564 h 150123"/>
                      <a:gd name="connsiteX28" fmla="*/ 189919 w 424810"/>
                      <a:gd name="connsiteY28" fmla="*/ 135564 h 150123"/>
                      <a:gd name="connsiteX29" fmla="*/ 189919 w 424810"/>
                      <a:gd name="connsiteY29" fmla="*/ 110651 h 150123"/>
                      <a:gd name="connsiteX30" fmla="*/ 189919 w 424810"/>
                      <a:gd name="connsiteY30" fmla="*/ 110651 h 150123"/>
                      <a:gd name="connsiteX31" fmla="*/ 189919 w 424810"/>
                      <a:gd name="connsiteY31" fmla="*/ 110651 h 15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4810" h="150123">
                        <a:moveTo>
                          <a:pt x="14236" y="97386"/>
                        </a:moveTo>
                        <a:cubicBezTo>
                          <a:pt x="14236" y="118416"/>
                          <a:pt x="31384" y="135564"/>
                          <a:pt x="52414" y="135564"/>
                        </a:cubicBezTo>
                        <a:lnTo>
                          <a:pt x="125858" y="135564"/>
                        </a:lnTo>
                        <a:lnTo>
                          <a:pt x="125858" y="110651"/>
                        </a:lnTo>
                        <a:lnTo>
                          <a:pt x="83797" y="110651"/>
                        </a:lnTo>
                        <a:cubicBezTo>
                          <a:pt x="66650" y="110651"/>
                          <a:pt x="50472" y="102886"/>
                          <a:pt x="39796" y="89621"/>
                        </a:cubicBezTo>
                        <a:cubicBezTo>
                          <a:pt x="37854" y="87033"/>
                          <a:pt x="36237" y="84444"/>
                          <a:pt x="34619" y="81856"/>
                        </a:cubicBezTo>
                        <a:lnTo>
                          <a:pt x="99004" y="81856"/>
                        </a:lnTo>
                        <a:cubicBezTo>
                          <a:pt x="136211" y="81856"/>
                          <a:pt x="171801" y="67944"/>
                          <a:pt x="198978" y="42384"/>
                        </a:cubicBezTo>
                        <a:lnTo>
                          <a:pt x="202213" y="39472"/>
                        </a:lnTo>
                        <a:cubicBezTo>
                          <a:pt x="229715" y="14236"/>
                          <a:pt x="265304" y="0"/>
                          <a:pt x="302511" y="0"/>
                        </a:cubicBezTo>
                        <a:lnTo>
                          <a:pt x="424810" y="0"/>
                        </a:lnTo>
                        <a:cubicBezTo>
                          <a:pt x="422545" y="1618"/>
                          <a:pt x="419633" y="2912"/>
                          <a:pt x="416722" y="3559"/>
                        </a:cubicBezTo>
                        <a:lnTo>
                          <a:pt x="323542" y="22648"/>
                        </a:lnTo>
                        <a:cubicBezTo>
                          <a:pt x="311894" y="25236"/>
                          <a:pt x="301217" y="31060"/>
                          <a:pt x="292805" y="39472"/>
                        </a:cubicBezTo>
                        <a:lnTo>
                          <a:pt x="240068" y="92210"/>
                        </a:lnTo>
                        <a:cubicBezTo>
                          <a:pt x="230362" y="101916"/>
                          <a:pt x="218067" y="108063"/>
                          <a:pt x="204478" y="110004"/>
                        </a:cubicBezTo>
                        <a:lnTo>
                          <a:pt x="204478" y="135564"/>
                        </a:lnTo>
                        <a:lnTo>
                          <a:pt x="274363" y="135564"/>
                        </a:lnTo>
                        <a:lnTo>
                          <a:pt x="274363" y="150124"/>
                        </a:lnTo>
                        <a:lnTo>
                          <a:pt x="52737" y="150124"/>
                        </a:lnTo>
                        <a:cubicBezTo>
                          <a:pt x="23619" y="149800"/>
                          <a:pt x="0" y="126505"/>
                          <a:pt x="0" y="97386"/>
                        </a:cubicBezTo>
                        <a:lnTo>
                          <a:pt x="14236" y="97386"/>
                        </a:lnTo>
                        <a:lnTo>
                          <a:pt x="14236" y="97386"/>
                        </a:lnTo>
                        <a:lnTo>
                          <a:pt x="14236" y="97386"/>
                        </a:lnTo>
                        <a:close/>
                        <a:moveTo>
                          <a:pt x="189919" y="110651"/>
                        </a:moveTo>
                        <a:lnTo>
                          <a:pt x="140417" y="110651"/>
                        </a:lnTo>
                        <a:lnTo>
                          <a:pt x="140417" y="135564"/>
                        </a:lnTo>
                        <a:lnTo>
                          <a:pt x="189919" y="135564"/>
                        </a:lnTo>
                        <a:lnTo>
                          <a:pt x="189919" y="110651"/>
                        </a:lnTo>
                        <a:lnTo>
                          <a:pt x="189919" y="110651"/>
                        </a:lnTo>
                        <a:lnTo>
                          <a:pt x="189919" y="110651"/>
                        </a:lnTo>
                        <a:close/>
                      </a:path>
                    </a:pathLst>
                  </a:custGeom>
                  <a:solidFill>
                    <a:srgbClr val="004B85"/>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3" name="Freeform: Shape 42">
                    <a:extLst>
                      <a:ext uri="{FF2B5EF4-FFF2-40B4-BE49-F238E27FC236}">
                        <a16:creationId xmlns:a16="http://schemas.microsoft.com/office/drawing/2014/main" id="{B6C82C7F-0B50-4201-9A9F-AAE799E5F94C}"/>
                      </a:ext>
                    </a:extLst>
                  </p:cNvPr>
                  <p:cNvSpPr/>
                  <p:nvPr/>
                </p:nvSpPr>
                <p:spPr>
                  <a:xfrm>
                    <a:off x="2468474" y="2406721"/>
                    <a:ext cx="118739" cy="91885"/>
                  </a:xfrm>
                  <a:custGeom>
                    <a:avLst/>
                    <a:gdLst>
                      <a:gd name="connsiteX0" fmla="*/ 77326 w 118739"/>
                      <a:gd name="connsiteY0" fmla="*/ 91886 h 91885"/>
                      <a:gd name="connsiteX1" fmla="*/ 0 w 118739"/>
                      <a:gd name="connsiteY1" fmla="*/ 91886 h 91885"/>
                      <a:gd name="connsiteX2" fmla="*/ 11000 w 118739"/>
                      <a:gd name="connsiteY2" fmla="*/ 58561 h 91885"/>
                      <a:gd name="connsiteX3" fmla="*/ 11000 w 118739"/>
                      <a:gd name="connsiteY3" fmla="*/ 58561 h 91885"/>
                      <a:gd name="connsiteX4" fmla="*/ 118740 w 118739"/>
                      <a:gd name="connsiteY4" fmla="*/ 0 h 91885"/>
                      <a:gd name="connsiteX5" fmla="*/ 118740 w 118739"/>
                      <a:gd name="connsiteY5" fmla="*/ 57267 h 91885"/>
                      <a:gd name="connsiteX6" fmla="*/ 77326 w 118739"/>
                      <a:gd name="connsiteY6" fmla="*/ 91886 h 91885"/>
                      <a:gd name="connsiteX7" fmla="*/ 77326 w 118739"/>
                      <a:gd name="connsiteY7" fmla="*/ 91886 h 9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39" h="91885">
                        <a:moveTo>
                          <a:pt x="77326" y="91886"/>
                        </a:moveTo>
                        <a:lnTo>
                          <a:pt x="0" y="91886"/>
                        </a:lnTo>
                        <a:cubicBezTo>
                          <a:pt x="0" y="80238"/>
                          <a:pt x="3882" y="68591"/>
                          <a:pt x="11000" y="58561"/>
                        </a:cubicBezTo>
                        <a:lnTo>
                          <a:pt x="11000" y="58561"/>
                        </a:lnTo>
                        <a:cubicBezTo>
                          <a:pt x="36560" y="23942"/>
                          <a:pt x="76032" y="2912"/>
                          <a:pt x="118740" y="0"/>
                        </a:cubicBezTo>
                        <a:lnTo>
                          <a:pt x="118740" y="57267"/>
                        </a:lnTo>
                        <a:cubicBezTo>
                          <a:pt x="99004" y="59855"/>
                          <a:pt x="83150" y="73444"/>
                          <a:pt x="77326" y="91886"/>
                        </a:cubicBezTo>
                        <a:lnTo>
                          <a:pt x="77326" y="91886"/>
                        </a:lnTo>
                        <a:close/>
                      </a:path>
                    </a:pathLst>
                  </a:custGeom>
                  <a:solidFill>
                    <a:srgbClr val="50E6FF"/>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4" name="Freeform: Shape 43">
                    <a:extLst>
                      <a:ext uri="{FF2B5EF4-FFF2-40B4-BE49-F238E27FC236}">
                        <a16:creationId xmlns:a16="http://schemas.microsoft.com/office/drawing/2014/main" id="{1EFCC5F4-D149-4E5C-B3A8-64FF3D8D7CD0}"/>
                      </a:ext>
                    </a:extLst>
                  </p:cNvPr>
                  <p:cNvSpPr/>
                  <p:nvPr/>
                </p:nvSpPr>
                <p:spPr>
                  <a:xfrm>
                    <a:off x="2795574" y="2378245"/>
                    <a:ext cx="97709" cy="97713"/>
                  </a:xfrm>
                  <a:custGeom>
                    <a:avLst/>
                    <a:gdLst>
                      <a:gd name="connsiteX0" fmla="*/ 0 w 97709"/>
                      <a:gd name="connsiteY0" fmla="*/ 48858 h 97713"/>
                      <a:gd name="connsiteX1" fmla="*/ 48855 w 97709"/>
                      <a:gd name="connsiteY1" fmla="*/ 97713 h 97713"/>
                      <a:gd name="connsiteX2" fmla="*/ 97710 w 97709"/>
                      <a:gd name="connsiteY2" fmla="*/ 48858 h 97713"/>
                      <a:gd name="connsiteX3" fmla="*/ 48855 w 97709"/>
                      <a:gd name="connsiteY3" fmla="*/ 4 h 97713"/>
                      <a:gd name="connsiteX4" fmla="*/ 0 w 97709"/>
                      <a:gd name="connsiteY4" fmla="*/ 48858 h 97713"/>
                      <a:gd name="connsiteX5" fmla="*/ 0 w 97709"/>
                      <a:gd name="connsiteY5" fmla="*/ 48858 h 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9" h="97713">
                        <a:moveTo>
                          <a:pt x="0" y="48858"/>
                        </a:moveTo>
                        <a:cubicBezTo>
                          <a:pt x="0" y="75712"/>
                          <a:pt x="22001" y="97713"/>
                          <a:pt x="48855" y="97713"/>
                        </a:cubicBezTo>
                        <a:cubicBezTo>
                          <a:pt x="75709" y="97713"/>
                          <a:pt x="97710" y="75712"/>
                          <a:pt x="97710" y="48858"/>
                        </a:cubicBezTo>
                        <a:cubicBezTo>
                          <a:pt x="97710" y="22004"/>
                          <a:pt x="75709" y="4"/>
                          <a:pt x="48855" y="4"/>
                        </a:cubicBezTo>
                        <a:cubicBezTo>
                          <a:pt x="22001" y="-320"/>
                          <a:pt x="0" y="21681"/>
                          <a:pt x="0" y="48858"/>
                        </a:cubicBezTo>
                        <a:lnTo>
                          <a:pt x="0" y="48858"/>
                        </a:lnTo>
                        <a:close/>
                      </a:path>
                    </a:pathLst>
                  </a:custGeom>
                  <a:solidFill>
                    <a:srgbClr val="073D69"/>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5" name="Freeform: Shape 44">
                    <a:extLst>
                      <a:ext uri="{FF2B5EF4-FFF2-40B4-BE49-F238E27FC236}">
                        <a16:creationId xmlns:a16="http://schemas.microsoft.com/office/drawing/2014/main" id="{2FE18B8C-D299-4BC8-B4BF-B170B2CCFCA5}"/>
                      </a:ext>
                    </a:extLst>
                  </p:cNvPr>
                  <p:cNvSpPr/>
                  <p:nvPr/>
                </p:nvSpPr>
                <p:spPr>
                  <a:xfrm>
                    <a:off x="2802368" y="2391514"/>
                    <a:ext cx="42383" cy="35589"/>
                  </a:xfrm>
                  <a:custGeom>
                    <a:avLst/>
                    <a:gdLst>
                      <a:gd name="connsiteX0" fmla="*/ 0 w 42383"/>
                      <a:gd name="connsiteY0" fmla="*/ 10030 h 35589"/>
                      <a:gd name="connsiteX1" fmla="*/ 8089 w 42383"/>
                      <a:gd name="connsiteY1" fmla="*/ 0 h 35589"/>
                      <a:gd name="connsiteX2" fmla="*/ 42384 w 42383"/>
                      <a:gd name="connsiteY2" fmla="*/ 35590 h 35589"/>
                      <a:gd name="connsiteX3" fmla="*/ 0 w 42383"/>
                      <a:gd name="connsiteY3" fmla="*/ 10030 h 35589"/>
                      <a:gd name="connsiteX4" fmla="*/ 0 w 42383"/>
                      <a:gd name="connsiteY4" fmla="*/ 10030 h 35589"/>
                      <a:gd name="connsiteX5" fmla="*/ 0 w 42383"/>
                      <a:gd name="connsiteY5" fmla="*/ 10030 h 3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83" h="35589">
                        <a:moveTo>
                          <a:pt x="0" y="10030"/>
                        </a:moveTo>
                        <a:cubicBezTo>
                          <a:pt x="2265" y="6471"/>
                          <a:pt x="4853" y="3235"/>
                          <a:pt x="8089" y="0"/>
                        </a:cubicBezTo>
                        <a:lnTo>
                          <a:pt x="42384" y="35590"/>
                        </a:lnTo>
                        <a:lnTo>
                          <a:pt x="0" y="10030"/>
                        </a:lnTo>
                        <a:lnTo>
                          <a:pt x="0" y="10030"/>
                        </a:lnTo>
                        <a:lnTo>
                          <a:pt x="0" y="10030"/>
                        </a:lnTo>
                        <a:close/>
                      </a:path>
                    </a:pathLst>
                  </a:custGeom>
                  <a:solidFill>
                    <a:srgbClr val="0078D4"/>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6" name="Freeform: Shape 45">
                    <a:extLst>
                      <a:ext uri="{FF2B5EF4-FFF2-40B4-BE49-F238E27FC236}">
                        <a16:creationId xmlns:a16="http://schemas.microsoft.com/office/drawing/2014/main" id="{C27D46B7-D83F-4FF4-8BEE-B91410AA60DF}"/>
                      </a:ext>
                    </a:extLst>
                  </p:cNvPr>
                  <p:cNvSpPr/>
                  <p:nvPr/>
                </p:nvSpPr>
                <p:spPr>
                  <a:xfrm>
                    <a:off x="2795574" y="2427104"/>
                    <a:ext cx="97709" cy="48854"/>
                  </a:xfrm>
                  <a:custGeom>
                    <a:avLst/>
                    <a:gdLst>
                      <a:gd name="connsiteX0" fmla="*/ 48855 w 97709"/>
                      <a:gd name="connsiteY0" fmla="*/ 48855 h 48854"/>
                      <a:gd name="connsiteX1" fmla="*/ 0 w 97709"/>
                      <a:gd name="connsiteY1" fmla="*/ 0 h 48854"/>
                      <a:gd name="connsiteX2" fmla="*/ 97710 w 97709"/>
                      <a:gd name="connsiteY2" fmla="*/ 0 h 48854"/>
                      <a:gd name="connsiteX3" fmla="*/ 48855 w 97709"/>
                      <a:gd name="connsiteY3" fmla="*/ 48855 h 48854"/>
                      <a:gd name="connsiteX4" fmla="*/ 48855 w 97709"/>
                      <a:gd name="connsiteY4" fmla="*/ 48855 h 4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09" h="48854">
                        <a:moveTo>
                          <a:pt x="48855" y="48855"/>
                        </a:moveTo>
                        <a:cubicBezTo>
                          <a:pt x="21677" y="48855"/>
                          <a:pt x="0" y="26854"/>
                          <a:pt x="0" y="0"/>
                        </a:cubicBezTo>
                        <a:lnTo>
                          <a:pt x="97710" y="0"/>
                        </a:lnTo>
                        <a:cubicBezTo>
                          <a:pt x="97710" y="26854"/>
                          <a:pt x="76032" y="48855"/>
                          <a:pt x="48855" y="48855"/>
                        </a:cubicBezTo>
                        <a:lnTo>
                          <a:pt x="48855" y="48855"/>
                        </a:lnTo>
                        <a:close/>
                      </a:path>
                    </a:pathLst>
                  </a:custGeom>
                  <a:solidFill>
                    <a:srgbClr val="073D69"/>
                  </a:solidFill>
                  <a:ln w="3220" cap="flat">
                    <a:noFill/>
                    <a:prstDash val="solid"/>
                    <a:miter/>
                  </a:ln>
                </p:spPr>
                <p:txBody>
                  <a:bodyPr rtlCol="0" anchor="ctr"/>
                  <a:lstStyle/>
                  <a:p>
                    <a:pPr defTabSz="932597">
                      <a:defRPr/>
                    </a:pPr>
                    <a:endParaRPr lang="en-US" sz="1836">
                      <a:solidFill>
                        <a:srgbClr val="000000"/>
                      </a:solidFill>
                      <a:latin typeface="Segoe UI"/>
                    </a:endParaRPr>
                  </a:p>
                </p:txBody>
              </p:sp>
              <p:sp>
                <p:nvSpPr>
                  <p:cNvPr id="47" name="Freeform: Shape 46">
                    <a:extLst>
                      <a:ext uri="{FF2B5EF4-FFF2-40B4-BE49-F238E27FC236}">
                        <a16:creationId xmlns:a16="http://schemas.microsoft.com/office/drawing/2014/main" id="{EA0EA5C1-7DBB-475D-9C5B-C4D47E9CB60F}"/>
                      </a:ext>
                    </a:extLst>
                  </p:cNvPr>
                  <p:cNvSpPr/>
                  <p:nvPr/>
                </p:nvSpPr>
                <p:spPr>
                  <a:xfrm>
                    <a:off x="2833428" y="2416103"/>
                    <a:ext cx="22000" cy="22000"/>
                  </a:xfrm>
                  <a:custGeom>
                    <a:avLst/>
                    <a:gdLst>
                      <a:gd name="connsiteX0" fmla="*/ 0 w 22000"/>
                      <a:gd name="connsiteY0" fmla="*/ 11000 h 22000"/>
                      <a:gd name="connsiteX1" fmla="*/ 11000 w 22000"/>
                      <a:gd name="connsiteY1" fmla="*/ 22001 h 22000"/>
                      <a:gd name="connsiteX2" fmla="*/ 22001 w 22000"/>
                      <a:gd name="connsiteY2" fmla="*/ 11000 h 22000"/>
                      <a:gd name="connsiteX3" fmla="*/ 11000 w 22000"/>
                      <a:gd name="connsiteY3" fmla="*/ 0 h 22000"/>
                      <a:gd name="connsiteX4" fmla="*/ 0 w 22000"/>
                      <a:gd name="connsiteY4" fmla="*/ 11000 h 22000"/>
                      <a:gd name="connsiteX5" fmla="*/ 0 w 22000"/>
                      <a:gd name="connsiteY5" fmla="*/ 11000 h 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0" h="22000">
                        <a:moveTo>
                          <a:pt x="0" y="11000"/>
                        </a:moveTo>
                        <a:cubicBezTo>
                          <a:pt x="0" y="17148"/>
                          <a:pt x="4853" y="22001"/>
                          <a:pt x="11000" y="22001"/>
                        </a:cubicBezTo>
                        <a:cubicBezTo>
                          <a:pt x="17148" y="22001"/>
                          <a:pt x="22001" y="17148"/>
                          <a:pt x="22001" y="11000"/>
                        </a:cubicBezTo>
                        <a:cubicBezTo>
                          <a:pt x="22001" y="4853"/>
                          <a:pt x="17148" y="0"/>
                          <a:pt x="11000" y="0"/>
                        </a:cubicBezTo>
                        <a:cubicBezTo>
                          <a:pt x="4853" y="0"/>
                          <a:pt x="0" y="4853"/>
                          <a:pt x="0" y="11000"/>
                        </a:cubicBezTo>
                        <a:lnTo>
                          <a:pt x="0" y="11000"/>
                        </a:lnTo>
                        <a:close/>
                      </a:path>
                    </a:pathLst>
                  </a:custGeom>
                  <a:solidFill>
                    <a:srgbClr val="0078D4"/>
                  </a:solidFill>
                  <a:ln w="3220"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49" name="Freeform: Shape 48">
                  <a:extLst>
                    <a:ext uri="{FF2B5EF4-FFF2-40B4-BE49-F238E27FC236}">
                      <a16:creationId xmlns:a16="http://schemas.microsoft.com/office/drawing/2014/main" id="{3D17C29D-F9EC-4D22-8D9F-B1364FB0B06A}"/>
                    </a:ext>
                  </a:extLst>
                </p:cNvPr>
                <p:cNvSpPr/>
                <p:nvPr/>
              </p:nvSpPr>
              <p:spPr>
                <a:xfrm>
                  <a:off x="2583007" y="2490195"/>
                  <a:ext cx="34618" cy="34295"/>
                </a:xfrm>
                <a:custGeom>
                  <a:avLst/>
                  <a:gdLst>
                    <a:gd name="connsiteX0" fmla="*/ 34619 w 34618"/>
                    <a:gd name="connsiteY0" fmla="*/ 12295 h 34295"/>
                    <a:gd name="connsiteX1" fmla="*/ 22324 w 34618"/>
                    <a:gd name="connsiteY1" fmla="*/ 12295 h 34295"/>
                    <a:gd name="connsiteX2" fmla="*/ 22324 w 34618"/>
                    <a:gd name="connsiteY2" fmla="*/ 0 h 34295"/>
                    <a:gd name="connsiteX3" fmla="*/ 12295 w 34618"/>
                    <a:gd name="connsiteY3" fmla="*/ 0 h 34295"/>
                    <a:gd name="connsiteX4" fmla="*/ 12295 w 34618"/>
                    <a:gd name="connsiteY4" fmla="*/ 12295 h 34295"/>
                    <a:gd name="connsiteX5" fmla="*/ 0 w 34618"/>
                    <a:gd name="connsiteY5" fmla="*/ 12295 h 34295"/>
                    <a:gd name="connsiteX6" fmla="*/ 0 w 34618"/>
                    <a:gd name="connsiteY6" fmla="*/ 22001 h 34295"/>
                    <a:gd name="connsiteX7" fmla="*/ 12295 w 34618"/>
                    <a:gd name="connsiteY7" fmla="*/ 22001 h 34295"/>
                    <a:gd name="connsiteX8" fmla="*/ 12295 w 34618"/>
                    <a:gd name="connsiteY8" fmla="*/ 34295 h 34295"/>
                    <a:gd name="connsiteX9" fmla="*/ 22324 w 34618"/>
                    <a:gd name="connsiteY9" fmla="*/ 34295 h 34295"/>
                    <a:gd name="connsiteX10" fmla="*/ 22324 w 34618"/>
                    <a:gd name="connsiteY10" fmla="*/ 22001 h 34295"/>
                    <a:gd name="connsiteX11" fmla="*/ 34619 w 34618"/>
                    <a:gd name="connsiteY11" fmla="*/ 22001 h 34295"/>
                    <a:gd name="connsiteX12" fmla="*/ 34619 w 34618"/>
                    <a:gd name="connsiteY12" fmla="*/ 12295 h 34295"/>
                    <a:gd name="connsiteX13" fmla="*/ 34619 w 34618"/>
                    <a:gd name="connsiteY13" fmla="*/ 12295 h 3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18" h="34295">
                      <a:moveTo>
                        <a:pt x="34619" y="12295"/>
                      </a:moveTo>
                      <a:lnTo>
                        <a:pt x="22324" y="12295"/>
                      </a:lnTo>
                      <a:lnTo>
                        <a:pt x="22324" y="0"/>
                      </a:lnTo>
                      <a:lnTo>
                        <a:pt x="12295" y="0"/>
                      </a:lnTo>
                      <a:lnTo>
                        <a:pt x="12295" y="12295"/>
                      </a:lnTo>
                      <a:lnTo>
                        <a:pt x="0" y="12295"/>
                      </a:lnTo>
                      <a:lnTo>
                        <a:pt x="0" y="22001"/>
                      </a:lnTo>
                      <a:lnTo>
                        <a:pt x="12295" y="22001"/>
                      </a:lnTo>
                      <a:lnTo>
                        <a:pt x="12295" y="34295"/>
                      </a:lnTo>
                      <a:lnTo>
                        <a:pt x="22324" y="34295"/>
                      </a:lnTo>
                      <a:lnTo>
                        <a:pt x="22324" y="22001"/>
                      </a:lnTo>
                      <a:lnTo>
                        <a:pt x="34619" y="22001"/>
                      </a:lnTo>
                      <a:lnTo>
                        <a:pt x="34619" y="12295"/>
                      </a:lnTo>
                      <a:lnTo>
                        <a:pt x="34619" y="12295"/>
                      </a:lnTo>
                      <a:close/>
                    </a:path>
                  </a:pathLst>
                </a:custGeom>
                <a:solidFill>
                  <a:srgbClr val="50E6FF"/>
                </a:solidFill>
                <a:ln w="3220"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452" name="Group 451">
                <a:extLst>
                  <a:ext uri="{FF2B5EF4-FFF2-40B4-BE49-F238E27FC236}">
                    <a16:creationId xmlns:a16="http://schemas.microsoft.com/office/drawing/2014/main" id="{C054F39F-2061-4C2A-A4E8-948AD8DED576}"/>
                  </a:ext>
                </a:extLst>
              </p:cNvPr>
              <p:cNvGrpSpPr/>
              <p:nvPr/>
            </p:nvGrpSpPr>
            <p:grpSpPr>
              <a:xfrm>
                <a:off x="2434416" y="2970247"/>
                <a:ext cx="318769" cy="366176"/>
                <a:chOff x="5244002" y="1963456"/>
                <a:chExt cx="318769" cy="366176"/>
              </a:xfrm>
            </p:grpSpPr>
            <p:sp>
              <p:nvSpPr>
                <p:cNvPr id="454" name="Freeform: Shape 453">
                  <a:extLst>
                    <a:ext uri="{FF2B5EF4-FFF2-40B4-BE49-F238E27FC236}">
                      <a16:creationId xmlns:a16="http://schemas.microsoft.com/office/drawing/2014/main" id="{4421E939-253E-446E-A33B-31865088D00B}"/>
                    </a:ext>
                  </a:extLst>
                </p:cNvPr>
                <p:cNvSpPr/>
                <p:nvPr/>
              </p:nvSpPr>
              <p:spPr>
                <a:xfrm>
                  <a:off x="5244002" y="1963456"/>
                  <a:ext cx="318769" cy="27145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462" name="Freeform: Shape 461">
                  <a:extLst>
                    <a:ext uri="{FF2B5EF4-FFF2-40B4-BE49-F238E27FC236}">
                      <a16:creationId xmlns:a16="http://schemas.microsoft.com/office/drawing/2014/main" id="{A2022057-CA72-44CD-826F-4BEB22290EF4}"/>
                    </a:ext>
                  </a:extLst>
                </p:cNvPr>
                <p:cNvSpPr/>
                <p:nvPr/>
              </p:nvSpPr>
              <p:spPr>
                <a:xfrm>
                  <a:off x="5314479" y="2080594"/>
                  <a:ext cx="181799" cy="249038"/>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785" name="Group 176">
              <a:extLst>
                <a:ext uri="{FF2B5EF4-FFF2-40B4-BE49-F238E27FC236}">
                  <a16:creationId xmlns:a16="http://schemas.microsoft.com/office/drawing/2014/main" id="{DBCE7FFA-C753-4BD7-B8DF-5F2C41CA2A0F}"/>
                </a:ext>
              </a:extLst>
            </p:cNvPr>
            <p:cNvGrpSpPr>
              <a:grpSpLocks noChangeAspect="1"/>
            </p:cNvGrpSpPr>
            <p:nvPr/>
          </p:nvGrpSpPr>
          <p:grpSpPr bwMode="auto">
            <a:xfrm>
              <a:off x="2308247" y="3527647"/>
              <a:ext cx="146332" cy="123421"/>
              <a:chOff x="3320" y="2129"/>
              <a:chExt cx="198" cy="167"/>
            </a:xfrm>
            <a:solidFill>
              <a:srgbClr val="0078D3"/>
            </a:solidFill>
          </p:grpSpPr>
          <p:sp>
            <p:nvSpPr>
              <p:cNvPr id="788" name="Freeform 178">
                <a:extLst>
                  <a:ext uri="{FF2B5EF4-FFF2-40B4-BE49-F238E27FC236}">
                    <a16:creationId xmlns:a16="http://schemas.microsoft.com/office/drawing/2014/main" id="{2187BC70-8BCD-4E7B-A3D8-FC2FE6A8A74E}"/>
                  </a:ext>
                </a:extLst>
              </p:cNvPr>
              <p:cNvSpPr>
                <a:spLocks/>
              </p:cNvSpPr>
              <p:nvPr/>
            </p:nvSpPr>
            <p:spPr bwMode="auto">
              <a:xfrm>
                <a:off x="3320" y="2129"/>
                <a:ext cx="48" cy="34"/>
              </a:xfrm>
              <a:custGeom>
                <a:avLst/>
                <a:gdLst>
                  <a:gd name="T0" fmla="*/ 0 w 78"/>
                  <a:gd name="T1" fmla="*/ 55 h 55"/>
                  <a:gd name="T2" fmla="*/ 0 w 78"/>
                  <a:gd name="T3" fmla="*/ 55 h 55"/>
                  <a:gd name="T4" fmla="*/ 74 w 78"/>
                  <a:gd name="T5" fmla="*/ 55 h 55"/>
                  <a:gd name="T6" fmla="*/ 78 w 78"/>
                  <a:gd name="T7" fmla="*/ 0 h 55"/>
                  <a:gd name="T8" fmla="*/ 12 w 78"/>
                  <a:gd name="T9" fmla="*/ 0 h 55"/>
                  <a:gd name="T10" fmla="*/ 0 w 78"/>
                  <a:gd name="T11" fmla="*/ 55 h 55"/>
                </a:gdLst>
                <a:ahLst/>
                <a:cxnLst>
                  <a:cxn ang="0">
                    <a:pos x="T0" y="T1"/>
                  </a:cxn>
                  <a:cxn ang="0">
                    <a:pos x="T2" y="T3"/>
                  </a:cxn>
                  <a:cxn ang="0">
                    <a:pos x="T4" y="T5"/>
                  </a:cxn>
                  <a:cxn ang="0">
                    <a:pos x="T6" y="T7"/>
                  </a:cxn>
                  <a:cxn ang="0">
                    <a:pos x="T8" y="T9"/>
                  </a:cxn>
                  <a:cxn ang="0">
                    <a:pos x="T10" y="T11"/>
                  </a:cxn>
                </a:cxnLst>
                <a:rect l="0" t="0" r="r" b="b"/>
                <a:pathLst>
                  <a:path w="78" h="55">
                    <a:moveTo>
                      <a:pt x="0" y="55"/>
                    </a:moveTo>
                    <a:lnTo>
                      <a:pt x="0" y="55"/>
                    </a:lnTo>
                    <a:lnTo>
                      <a:pt x="74" y="55"/>
                    </a:lnTo>
                    <a:lnTo>
                      <a:pt x="78" y="0"/>
                    </a:lnTo>
                    <a:lnTo>
                      <a:pt x="12" y="0"/>
                    </a:lnTo>
                    <a:lnTo>
                      <a:pt x="0" y="55"/>
                    </a:ln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790" name="Freeform 180">
                <a:extLst>
                  <a:ext uri="{FF2B5EF4-FFF2-40B4-BE49-F238E27FC236}">
                    <a16:creationId xmlns:a16="http://schemas.microsoft.com/office/drawing/2014/main" id="{55CB9A03-5EBC-4FA9-AC6C-BAD31D0E42A4}"/>
                  </a:ext>
                </a:extLst>
              </p:cNvPr>
              <p:cNvSpPr>
                <a:spLocks/>
              </p:cNvSpPr>
              <p:nvPr/>
            </p:nvSpPr>
            <p:spPr bwMode="auto">
              <a:xfrm>
                <a:off x="3450" y="2245"/>
                <a:ext cx="68" cy="51"/>
              </a:xfrm>
              <a:custGeom>
                <a:avLst/>
                <a:gdLst>
                  <a:gd name="T0" fmla="*/ 93 w 110"/>
                  <a:gd name="T1" fmla="*/ 0 h 82"/>
                  <a:gd name="T2" fmla="*/ 93 w 110"/>
                  <a:gd name="T3" fmla="*/ 0 h 82"/>
                  <a:gd name="T4" fmla="*/ 0 w 110"/>
                  <a:gd name="T5" fmla="*/ 0 h 82"/>
                  <a:gd name="T6" fmla="*/ 6 w 110"/>
                  <a:gd name="T7" fmla="*/ 82 h 82"/>
                  <a:gd name="T8" fmla="*/ 110 w 110"/>
                  <a:gd name="T9" fmla="*/ 82 h 82"/>
                  <a:gd name="T10" fmla="*/ 93 w 110"/>
                  <a:gd name="T11" fmla="*/ 0 h 82"/>
                </a:gdLst>
                <a:ahLst/>
                <a:cxnLst>
                  <a:cxn ang="0">
                    <a:pos x="T0" y="T1"/>
                  </a:cxn>
                  <a:cxn ang="0">
                    <a:pos x="T2" y="T3"/>
                  </a:cxn>
                  <a:cxn ang="0">
                    <a:pos x="T4" y="T5"/>
                  </a:cxn>
                  <a:cxn ang="0">
                    <a:pos x="T6" y="T7"/>
                  </a:cxn>
                  <a:cxn ang="0">
                    <a:pos x="T8" y="T9"/>
                  </a:cxn>
                  <a:cxn ang="0">
                    <a:pos x="T10" y="T11"/>
                  </a:cxn>
                </a:cxnLst>
                <a:rect l="0" t="0" r="r" b="b"/>
                <a:pathLst>
                  <a:path w="110" h="82">
                    <a:moveTo>
                      <a:pt x="93" y="0"/>
                    </a:moveTo>
                    <a:lnTo>
                      <a:pt x="93" y="0"/>
                    </a:lnTo>
                    <a:lnTo>
                      <a:pt x="0" y="0"/>
                    </a:lnTo>
                    <a:lnTo>
                      <a:pt x="6" y="82"/>
                    </a:lnTo>
                    <a:lnTo>
                      <a:pt x="110" y="82"/>
                    </a:lnTo>
                    <a:lnTo>
                      <a:pt x="93" y="0"/>
                    </a:ln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792" name="Freeform 182">
                <a:extLst>
                  <a:ext uri="{FF2B5EF4-FFF2-40B4-BE49-F238E27FC236}">
                    <a16:creationId xmlns:a16="http://schemas.microsoft.com/office/drawing/2014/main" id="{68764298-DE06-4A91-8AB5-22149F0FFCC7}"/>
                  </a:ext>
                </a:extLst>
              </p:cNvPr>
              <p:cNvSpPr>
                <a:spLocks/>
              </p:cNvSpPr>
              <p:nvPr/>
            </p:nvSpPr>
            <p:spPr bwMode="auto">
              <a:xfrm>
                <a:off x="3382" y="2129"/>
                <a:ext cx="47" cy="34"/>
              </a:xfrm>
              <a:custGeom>
                <a:avLst/>
                <a:gdLst>
                  <a:gd name="T0" fmla="*/ 73 w 76"/>
                  <a:gd name="T1" fmla="*/ 0 h 55"/>
                  <a:gd name="T2" fmla="*/ 73 w 76"/>
                  <a:gd name="T3" fmla="*/ 0 h 55"/>
                  <a:gd name="T4" fmla="*/ 3 w 76"/>
                  <a:gd name="T5" fmla="*/ 0 h 55"/>
                  <a:gd name="T6" fmla="*/ 0 w 76"/>
                  <a:gd name="T7" fmla="*/ 55 h 55"/>
                  <a:gd name="T8" fmla="*/ 76 w 76"/>
                  <a:gd name="T9" fmla="*/ 55 h 55"/>
                  <a:gd name="T10" fmla="*/ 73 w 76"/>
                  <a:gd name="T11" fmla="*/ 0 h 55"/>
                </a:gdLst>
                <a:ahLst/>
                <a:cxnLst>
                  <a:cxn ang="0">
                    <a:pos x="T0" y="T1"/>
                  </a:cxn>
                  <a:cxn ang="0">
                    <a:pos x="T2" y="T3"/>
                  </a:cxn>
                  <a:cxn ang="0">
                    <a:pos x="T4" y="T5"/>
                  </a:cxn>
                  <a:cxn ang="0">
                    <a:pos x="T6" y="T7"/>
                  </a:cxn>
                  <a:cxn ang="0">
                    <a:pos x="T8" y="T9"/>
                  </a:cxn>
                  <a:cxn ang="0">
                    <a:pos x="T10" y="T11"/>
                  </a:cxn>
                </a:cxnLst>
                <a:rect l="0" t="0" r="r" b="b"/>
                <a:pathLst>
                  <a:path w="76" h="55">
                    <a:moveTo>
                      <a:pt x="73" y="0"/>
                    </a:moveTo>
                    <a:lnTo>
                      <a:pt x="73" y="0"/>
                    </a:lnTo>
                    <a:lnTo>
                      <a:pt x="3" y="0"/>
                    </a:lnTo>
                    <a:lnTo>
                      <a:pt x="0" y="55"/>
                    </a:lnTo>
                    <a:lnTo>
                      <a:pt x="76" y="55"/>
                    </a:lnTo>
                    <a:lnTo>
                      <a:pt x="73" y="0"/>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793" name="Freeform 183">
                <a:extLst>
                  <a:ext uri="{FF2B5EF4-FFF2-40B4-BE49-F238E27FC236}">
                    <a16:creationId xmlns:a16="http://schemas.microsoft.com/office/drawing/2014/main" id="{D12C4E17-16FE-4584-8C83-D43193CE6A45}"/>
                  </a:ext>
                </a:extLst>
              </p:cNvPr>
              <p:cNvSpPr>
                <a:spLocks/>
              </p:cNvSpPr>
              <p:nvPr/>
            </p:nvSpPr>
            <p:spPr bwMode="auto">
              <a:xfrm>
                <a:off x="3446" y="2179"/>
                <a:ext cx="59" cy="50"/>
              </a:xfrm>
              <a:custGeom>
                <a:avLst/>
                <a:gdLst>
                  <a:gd name="T0" fmla="*/ 78 w 95"/>
                  <a:gd name="T1" fmla="*/ 0 h 81"/>
                  <a:gd name="T2" fmla="*/ 78 w 95"/>
                  <a:gd name="T3" fmla="*/ 0 h 81"/>
                  <a:gd name="T4" fmla="*/ 0 w 95"/>
                  <a:gd name="T5" fmla="*/ 0 h 81"/>
                  <a:gd name="T6" fmla="*/ 6 w 95"/>
                  <a:gd name="T7" fmla="*/ 81 h 81"/>
                  <a:gd name="T8" fmla="*/ 95 w 95"/>
                  <a:gd name="T9" fmla="*/ 81 h 81"/>
                  <a:gd name="T10" fmla="*/ 78 w 95"/>
                  <a:gd name="T11" fmla="*/ 0 h 81"/>
                </a:gdLst>
                <a:ahLst/>
                <a:cxnLst>
                  <a:cxn ang="0">
                    <a:pos x="T0" y="T1"/>
                  </a:cxn>
                  <a:cxn ang="0">
                    <a:pos x="T2" y="T3"/>
                  </a:cxn>
                  <a:cxn ang="0">
                    <a:pos x="T4" y="T5"/>
                  </a:cxn>
                  <a:cxn ang="0">
                    <a:pos x="T6" y="T7"/>
                  </a:cxn>
                  <a:cxn ang="0">
                    <a:pos x="T8" y="T9"/>
                  </a:cxn>
                  <a:cxn ang="0">
                    <a:pos x="T10" y="T11"/>
                  </a:cxn>
                </a:cxnLst>
                <a:rect l="0" t="0" r="r" b="b"/>
                <a:pathLst>
                  <a:path w="95" h="81">
                    <a:moveTo>
                      <a:pt x="78" y="0"/>
                    </a:moveTo>
                    <a:lnTo>
                      <a:pt x="78" y="0"/>
                    </a:lnTo>
                    <a:lnTo>
                      <a:pt x="0" y="0"/>
                    </a:lnTo>
                    <a:lnTo>
                      <a:pt x="6" y="81"/>
                    </a:lnTo>
                    <a:lnTo>
                      <a:pt x="95" y="81"/>
                    </a:lnTo>
                    <a:lnTo>
                      <a:pt x="78" y="0"/>
                    </a:ln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794" name="Freeform 184">
                <a:extLst>
                  <a:ext uri="{FF2B5EF4-FFF2-40B4-BE49-F238E27FC236}">
                    <a16:creationId xmlns:a16="http://schemas.microsoft.com/office/drawing/2014/main" id="{365F84E4-D921-4FDF-A740-D6D14F46BDE5}"/>
                  </a:ext>
                </a:extLst>
              </p:cNvPr>
              <p:cNvSpPr>
                <a:spLocks/>
              </p:cNvSpPr>
              <p:nvPr/>
            </p:nvSpPr>
            <p:spPr bwMode="auto">
              <a:xfrm>
                <a:off x="3377" y="2179"/>
                <a:ext cx="56" cy="50"/>
              </a:xfrm>
              <a:custGeom>
                <a:avLst/>
                <a:gdLst>
                  <a:gd name="T0" fmla="*/ 86 w 91"/>
                  <a:gd name="T1" fmla="*/ 0 h 81"/>
                  <a:gd name="T2" fmla="*/ 86 w 91"/>
                  <a:gd name="T3" fmla="*/ 0 h 81"/>
                  <a:gd name="T4" fmla="*/ 6 w 91"/>
                  <a:gd name="T5" fmla="*/ 0 h 81"/>
                  <a:gd name="T6" fmla="*/ 0 w 91"/>
                  <a:gd name="T7" fmla="*/ 81 h 81"/>
                  <a:gd name="T8" fmla="*/ 91 w 91"/>
                  <a:gd name="T9" fmla="*/ 81 h 81"/>
                  <a:gd name="T10" fmla="*/ 86 w 91"/>
                  <a:gd name="T11" fmla="*/ 0 h 81"/>
                </a:gdLst>
                <a:ahLst/>
                <a:cxnLst>
                  <a:cxn ang="0">
                    <a:pos x="T0" y="T1"/>
                  </a:cxn>
                  <a:cxn ang="0">
                    <a:pos x="T2" y="T3"/>
                  </a:cxn>
                  <a:cxn ang="0">
                    <a:pos x="T4" y="T5"/>
                  </a:cxn>
                  <a:cxn ang="0">
                    <a:pos x="T6" y="T7"/>
                  </a:cxn>
                  <a:cxn ang="0">
                    <a:pos x="T8" y="T9"/>
                  </a:cxn>
                  <a:cxn ang="0">
                    <a:pos x="T10" y="T11"/>
                  </a:cxn>
                </a:cxnLst>
                <a:rect l="0" t="0" r="r" b="b"/>
                <a:pathLst>
                  <a:path w="91" h="81">
                    <a:moveTo>
                      <a:pt x="86" y="0"/>
                    </a:moveTo>
                    <a:lnTo>
                      <a:pt x="86" y="0"/>
                    </a:lnTo>
                    <a:lnTo>
                      <a:pt x="6" y="0"/>
                    </a:lnTo>
                    <a:lnTo>
                      <a:pt x="0" y="81"/>
                    </a:lnTo>
                    <a:lnTo>
                      <a:pt x="91" y="81"/>
                    </a:lnTo>
                    <a:lnTo>
                      <a:pt x="86" y="0"/>
                    </a:ln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795" name="Freeform 185">
                <a:extLst>
                  <a:ext uri="{FF2B5EF4-FFF2-40B4-BE49-F238E27FC236}">
                    <a16:creationId xmlns:a16="http://schemas.microsoft.com/office/drawing/2014/main" id="{FD4DDB44-38B1-4769-9CCB-C86FD7F440E7}"/>
                  </a:ext>
                </a:extLst>
              </p:cNvPr>
              <p:cNvSpPr>
                <a:spLocks/>
              </p:cNvSpPr>
              <p:nvPr/>
            </p:nvSpPr>
            <p:spPr bwMode="auto">
              <a:xfrm>
                <a:off x="3442" y="2129"/>
                <a:ext cx="48" cy="34"/>
              </a:xfrm>
              <a:custGeom>
                <a:avLst/>
                <a:gdLst>
                  <a:gd name="T0" fmla="*/ 66 w 77"/>
                  <a:gd name="T1" fmla="*/ 0 h 55"/>
                  <a:gd name="T2" fmla="*/ 66 w 77"/>
                  <a:gd name="T3" fmla="*/ 0 h 55"/>
                  <a:gd name="T4" fmla="*/ 0 w 77"/>
                  <a:gd name="T5" fmla="*/ 0 h 55"/>
                  <a:gd name="T6" fmla="*/ 4 w 77"/>
                  <a:gd name="T7" fmla="*/ 55 h 55"/>
                  <a:gd name="T8" fmla="*/ 77 w 77"/>
                  <a:gd name="T9" fmla="*/ 55 h 55"/>
                  <a:gd name="T10" fmla="*/ 66 w 77"/>
                  <a:gd name="T11" fmla="*/ 0 h 55"/>
                </a:gdLst>
                <a:ahLst/>
                <a:cxnLst>
                  <a:cxn ang="0">
                    <a:pos x="T0" y="T1"/>
                  </a:cxn>
                  <a:cxn ang="0">
                    <a:pos x="T2" y="T3"/>
                  </a:cxn>
                  <a:cxn ang="0">
                    <a:pos x="T4" y="T5"/>
                  </a:cxn>
                  <a:cxn ang="0">
                    <a:pos x="T6" y="T7"/>
                  </a:cxn>
                  <a:cxn ang="0">
                    <a:pos x="T8" y="T9"/>
                  </a:cxn>
                  <a:cxn ang="0">
                    <a:pos x="T10" y="T11"/>
                  </a:cxn>
                </a:cxnLst>
                <a:rect l="0" t="0" r="r" b="b"/>
                <a:pathLst>
                  <a:path w="77" h="55">
                    <a:moveTo>
                      <a:pt x="66" y="0"/>
                    </a:moveTo>
                    <a:lnTo>
                      <a:pt x="66" y="0"/>
                    </a:lnTo>
                    <a:lnTo>
                      <a:pt x="0" y="0"/>
                    </a:lnTo>
                    <a:lnTo>
                      <a:pt x="4" y="55"/>
                    </a:lnTo>
                    <a:lnTo>
                      <a:pt x="77" y="55"/>
                    </a:lnTo>
                    <a:lnTo>
                      <a:pt x="66" y="0"/>
                    </a:ln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353" name="Group 272">
              <a:extLst>
                <a:ext uri="{FF2B5EF4-FFF2-40B4-BE49-F238E27FC236}">
                  <a16:creationId xmlns:a16="http://schemas.microsoft.com/office/drawing/2014/main" id="{F1316F43-8829-414D-832B-C1A634A02564}"/>
                </a:ext>
              </a:extLst>
            </p:cNvPr>
            <p:cNvGrpSpPr>
              <a:grpSpLocks noChangeAspect="1"/>
            </p:cNvGrpSpPr>
            <p:nvPr/>
          </p:nvGrpSpPr>
          <p:grpSpPr bwMode="auto">
            <a:xfrm>
              <a:off x="2272796" y="3846110"/>
              <a:ext cx="194708" cy="194708"/>
              <a:chOff x="2412" y="3359"/>
              <a:chExt cx="256" cy="256"/>
            </a:xfrm>
          </p:grpSpPr>
          <p:sp>
            <p:nvSpPr>
              <p:cNvPr id="354" name="AutoShape 271">
                <a:extLst>
                  <a:ext uri="{FF2B5EF4-FFF2-40B4-BE49-F238E27FC236}">
                    <a16:creationId xmlns:a16="http://schemas.microsoft.com/office/drawing/2014/main" id="{0C52B375-E57D-40CB-B2B0-DDB52BE16571}"/>
                  </a:ext>
                </a:extLst>
              </p:cNvPr>
              <p:cNvSpPr>
                <a:spLocks noChangeAspect="1" noChangeArrowheads="1" noTextEdit="1"/>
              </p:cNvSpPr>
              <p:nvPr/>
            </p:nvSpPr>
            <p:spPr bwMode="auto">
              <a:xfrm>
                <a:off x="2412" y="335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356" name="Freeform 274">
                <a:extLst>
                  <a:ext uri="{FF2B5EF4-FFF2-40B4-BE49-F238E27FC236}">
                    <a16:creationId xmlns:a16="http://schemas.microsoft.com/office/drawing/2014/main" id="{70537A21-2174-401C-9B31-BA2D1F737CDC}"/>
                  </a:ext>
                </a:extLst>
              </p:cNvPr>
              <p:cNvSpPr>
                <a:spLocks/>
              </p:cNvSpPr>
              <p:nvPr/>
            </p:nvSpPr>
            <p:spPr bwMode="auto">
              <a:xfrm>
                <a:off x="2507"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bg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357" name="Freeform 275">
                <a:extLst>
                  <a:ext uri="{FF2B5EF4-FFF2-40B4-BE49-F238E27FC236}">
                    <a16:creationId xmlns:a16="http://schemas.microsoft.com/office/drawing/2014/main" id="{1655125C-9364-421F-8FE5-E252E7B8E9F1}"/>
                  </a:ext>
                </a:extLst>
              </p:cNvPr>
              <p:cNvSpPr>
                <a:spLocks/>
              </p:cNvSpPr>
              <p:nvPr/>
            </p:nvSpPr>
            <p:spPr bwMode="auto">
              <a:xfrm>
                <a:off x="2569"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358" name="Freeform 276">
                <a:extLst>
                  <a:ext uri="{FF2B5EF4-FFF2-40B4-BE49-F238E27FC236}">
                    <a16:creationId xmlns:a16="http://schemas.microsoft.com/office/drawing/2014/main" id="{039544B3-7FDF-4CAF-B376-8CABC7E897C4}"/>
                  </a:ext>
                </a:extLst>
              </p:cNvPr>
              <p:cNvSpPr>
                <a:spLocks/>
              </p:cNvSpPr>
              <p:nvPr/>
            </p:nvSpPr>
            <p:spPr bwMode="auto">
              <a:xfrm>
                <a:off x="2565" y="3451"/>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bg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368" name="Freeform 277">
                <a:extLst>
                  <a:ext uri="{FF2B5EF4-FFF2-40B4-BE49-F238E27FC236}">
                    <a16:creationId xmlns:a16="http://schemas.microsoft.com/office/drawing/2014/main" id="{3AE07B74-BED3-493C-8AC6-59643D68984D}"/>
                  </a:ext>
                </a:extLst>
              </p:cNvPr>
              <p:cNvSpPr>
                <a:spLocks/>
              </p:cNvSpPr>
              <p:nvPr/>
            </p:nvSpPr>
            <p:spPr bwMode="auto">
              <a:xfrm>
                <a:off x="2527" y="3360"/>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sp>
          <p:nvSpPr>
            <p:cNvPr id="585" name="TextBox 584">
              <a:extLst>
                <a:ext uri="{FF2B5EF4-FFF2-40B4-BE49-F238E27FC236}">
                  <a16:creationId xmlns:a16="http://schemas.microsoft.com/office/drawing/2014/main" id="{1A4E0089-A381-401C-B2BD-4531FCD16FB0}"/>
                </a:ext>
              </a:extLst>
            </p:cNvPr>
            <p:cNvSpPr txBox="1"/>
            <p:nvPr/>
          </p:nvSpPr>
          <p:spPr>
            <a:xfrm>
              <a:off x="2272304" y="2636941"/>
              <a:ext cx="2149036" cy="459191"/>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Research &amp; Development</a:t>
              </a:r>
            </a:p>
          </p:txBody>
        </p:sp>
      </p:grpSp>
      <p:grpSp>
        <p:nvGrpSpPr>
          <p:cNvPr id="57" name="Group 56">
            <a:extLst>
              <a:ext uri="{FF2B5EF4-FFF2-40B4-BE49-F238E27FC236}">
                <a16:creationId xmlns:a16="http://schemas.microsoft.com/office/drawing/2014/main" id="{611EE6D8-2BC7-4777-8E34-62BE6A57D4A8}"/>
              </a:ext>
              <a:ext uri="{C183D7F6-B498-43B3-948B-1728B52AA6E4}">
                <adec:decorative xmlns:adec="http://schemas.microsoft.com/office/drawing/2017/decorative" val="1"/>
              </a:ext>
            </a:extLst>
          </p:cNvPr>
          <p:cNvGrpSpPr/>
          <p:nvPr/>
        </p:nvGrpSpPr>
        <p:grpSpPr>
          <a:xfrm>
            <a:off x="2086064" y="3567933"/>
            <a:ext cx="2275179" cy="1431578"/>
            <a:chOff x="2126800" y="4662504"/>
            <a:chExt cx="2230770" cy="1403635"/>
          </a:xfrm>
        </p:grpSpPr>
        <p:sp>
          <p:nvSpPr>
            <p:cNvPr id="857" name="Oval 856">
              <a:extLst>
                <a:ext uri="{FF2B5EF4-FFF2-40B4-BE49-F238E27FC236}">
                  <a16:creationId xmlns:a16="http://schemas.microsoft.com/office/drawing/2014/main" id="{17E6D001-3718-4C45-8FA1-27C51A90F196}"/>
                </a:ext>
                <a:ext uri="{C183D7F6-B498-43B3-948B-1728B52AA6E4}">
                  <adec:decorative xmlns:adec="http://schemas.microsoft.com/office/drawing/2017/decorative" val="1"/>
                </a:ext>
              </a:extLst>
            </p:cNvPr>
            <p:cNvSpPr/>
            <p:nvPr/>
          </p:nvSpPr>
          <p:spPr bwMode="auto">
            <a:xfrm>
              <a:off x="3487986" y="575978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D2DE221-157C-4728-B604-A0EA6C14F0B9}"/>
                </a:ext>
                <a:ext uri="{C183D7F6-B498-43B3-948B-1728B52AA6E4}">
                  <adec:decorative xmlns:adec="http://schemas.microsoft.com/office/drawing/2017/decorative" val="1"/>
                </a:ext>
              </a:extLst>
            </p:cNvPr>
            <p:cNvSpPr/>
            <p:nvPr/>
          </p:nvSpPr>
          <p:spPr bwMode="auto">
            <a:xfrm>
              <a:off x="2875191" y="5371954"/>
              <a:ext cx="50102" cy="50102"/>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6" name="Oval 635">
              <a:extLst>
                <a:ext uri="{FF2B5EF4-FFF2-40B4-BE49-F238E27FC236}">
                  <a16:creationId xmlns:a16="http://schemas.microsoft.com/office/drawing/2014/main" id="{05D2914E-567A-4416-B449-48FB0DA118C7}"/>
                </a:ext>
                <a:ext uri="{C183D7F6-B498-43B3-948B-1728B52AA6E4}">
                  <adec:decorative xmlns:adec="http://schemas.microsoft.com/office/drawing/2017/decorative" val="1"/>
                </a:ext>
              </a:extLst>
            </p:cNvPr>
            <p:cNvSpPr/>
            <p:nvPr/>
          </p:nvSpPr>
          <p:spPr bwMode="auto">
            <a:xfrm>
              <a:off x="2895198" y="5463487"/>
              <a:ext cx="50102" cy="5010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7" name="Oval 636">
              <a:extLst>
                <a:ext uri="{FF2B5EF4-FFF2-40B4-BE49-F238E27FC236}">
                  <a16:creationId xmlns:a16="http://schemas.microsoft.com/office/drawing/2014/main" id="{90D05823-D582-4AA6-95D7-6191313D8687}"/>
                </a:ext>
                <a:ext uri="{C183D7F6-B498-43B3-948B-1728B52AA6E4}">
                  <adec:decorative xmlns:adec="http://schemas.microsoft.com/office/drawing/2017/decorative" val="1"/>
                </a:ext>
              </a:extLst>
            </p:cNvPr>
            <p:cNvSpPr/>
            <p:nvPr/>
          </p:nvSpPr>
          <p:spPr bwMode="auto">
            <a:xfrm>
              <a:off x="2911706" y="5432922"/>
              <a:ext cx="27432" cy="27432"/>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8BEFECDD-6577-4A67-B20A-B05326EECC99}"/>
                </a:ext>
                <a:ext uri="{C183D7F6-B498-43B3-948B-1728B52AA6E4}">
                  <adec:decorative xmlns:adec="http://schemas.microsoft.com/office/drawing/2017/decorative" val="1"/>
                </a:ext>
              </a:extLst>
            </p:cNvPr>
            <p:cNvSpPr/>
            <p:nvPr/>
          </p:nvSpPr>
          <p:spPr bwMode="auto">
            <a:xfrm>
              <a:off x="2896779" y="5328941"/>
              <a:ext cx="27432" cy="2743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C9789C49-651F-441C-A060-1D18CC815F2C}"/>
                </a:ext>
              </a:extLst>
            </p:cNvPr>
            <p:cNvSpPr/>
            <p:nvPr/>
          </p:nvSpPr>
          <p:spPr bwMode="auto">
            <a:xfrm>
              <a:off x="2126800" y="5624809"/>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58" name="Arc 157">
              <a:extLst>
                <a:ext uri="{FF2B5EF4-FFF2-40B4-BE49-F238E27FC236}">
                  <a16:creationId xmlns:a16="http://schemas.microsoft.com/office/drawing/2014/main" id="{53988E12-2579-4CF7-A56A-F96EC61EB387}"/>
                </a:ext>
              </a:extLst>
            </p:cNvPr>
            <p:cNvSpPr/>
            <p:nvPr/>
          </p:nvSpPr>
          <p:spPr>
            <a:xfrm>
              <a:off x="2285070" y="5752886"/>
              <a:ext cx="1923236" cy="313253"/>
            </a:xfrm>
            <a:prstGeom prst="arc">
              <a:avLst>
                <a:gd name="adj1" fmla="val 11077426"/>
                <a:gd name="adj2" fmla="val 21482854"/>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baseline="-25000">
                <a:solidFill>
                  <a:srgbClr val="000000"/>
                </a:solidFill>
                <a:latin typeface="Segoe UI"/>
              </a:endParaRPr>
            </a:p>
          </p:txBody>
        </p:sp>
        <p:grpSp>
          <p:nvGrpSpPr>
            <p:cNvPr id="142" name="Discovery">
              <a:extLst>
                <a:ext uri="{FF2B5EF4-FFF2-40B4-BE49-F238E27FC236}">
                  <a16:creationId xmlns:a16="http://schemas.microsoft.com/office/drawing/2014/main" id="{1FA67BFF-5769-40DE-835C-0315DB489D65}"/>
                </a:ext>
                <a:ext uri="{C183D7F6-B498-43B3-948B-1728B52AA6E4}">
                  <adec:decorative xmlns:adec="http://schemas.microsoft.com/office/drawing/2017/decorative" val="1"/>
                </a:ext>
              </a:extLst>
            </p:cNvPr>
            <p:cNvGrpSpPr/>
            <p:nvPr/>
          </p:nvGrpSpPr>
          <p:grpSpPr>
            <a:xfrm>
              <a:off x="2341910" y="5030618"/>
              <a:ext cx="1957577" cy="895873"/>
              <a:chOff x="5161398" y="1989177"/>
              <a:chExt cx="1957577" cy="895873"/>
            </a:xfrm>
          </p:grpSpPr>
          <p:grpSp>
            <p:nvGrpSpPr>
              <p:cNvPr id="93" name="Graphic 7">
                <a:extLst>
                  <a:ext uri="{FF2B5EF4-FFF2-40B4-BE49-F238E27FC236}">
                    <a16:creationId xmlns:a16="http://schemas.microsoft.com/office/drawing/2014/main" id="{9A567BC7-4259-4F63-B7D7-C65E88376C84}"/>
                  </a:ext>
                </a:extLst>
              </p:cNvPr>
              <p:cNvGrpSpPr/>
              <p:nvPr/>
            </p:nvGrpSpPr>
            <p:grpSpPr>
              <a:xfrm rot="1707320">
                <a:off x="6466472" y="1989177"/>
                <a:ext cx="520070" cy="521512"/>
                <a:chOff x="6526709" y="1997573"/>
                <a:chExt cx="520070" cy="521512"/>
              </a:xfrm>
              <a:solidFill>
                <a:srgbClr val="50E6FF"/>
              </a:solidFill>
            </p:grpSpPr>
            <p:sp>
              <p:nvSpPr>
                <p:cNvPr id="94" name="Freeform: Shape 93">
                  <a:extLst>
                    <a:ext uri="{FF2B5EF4-FFF2-40B4-BE49-F238E27FC236}">
                      <a16:creationId xmlns:a16="http://schemas.microsoft.com/office/drawing/2014/main" id="{514B7FFD-2F66-4378-896E-6CB765C1C6BE}"/>
                    </a:ext>
                  </a:extLst>
                </p:cNvPr>
                <p:cNvSpPr/>
                <p:nvPr/>
              </p:nvSpPr>
              <p:spPr>
                <a:xfrm>
                  <a:off x="6766186" y="2249313"/>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95" name="Freeform: Shape 94">
                  <a:extLst>
                    <a:ext uri="{FF2B5EF4-FFF2-40B4-BE49-F238E27FC236}">
                      <a16:creationId xmlns:a16="http://schemas.microsoft.com/office/drawing/2014/main" id="{74EB90B9-EBAA-4934-B699-F9F3049B1C21}"/>
                    </a:ext>
                  </a:extLst>
                </p:cNvPr>
                <p:cNvSpPr/>
                <p:nvPr/>
              </p:nvSpPr>
              <p:spPr>
                <a:xfrm>
                  <a:off x="6744547" y="2374822"/>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96" name="Freeform: Shape 95">
                  <a:extLst>
                    <a:ext uri="{FF2B5EF4-FFF2-40B4-BE49-F238E27FC236}">
                      <a16:creationId xmlns:a16="http://schemas.microsoft.com/office/drawing/2014/main" id="{E5B10A51-60B5-4ACD-85C6-EF76FE31B807}"/>
                    </a:ext>
                  </a:extLst>
                </p:cNvPr>
                <p:cNvSpPr/>
                <p:nvPr/>
              </p:nvSpPr>
              <p:spPr>
                <a:xfrm>
                  <a:off x="6624808" y="2419544"/>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97" name="Freeform: Shape 96">
                  <a:extLst>
                    <a:ext uri="{FF2B5EF4-FFF2-40B4-BE49-F238E27FC236}">
                      <a16:creationId xmlns:a16="http://schemas.microsoft.com/office/drawing/2014/main" id="{F0D9A1DF-F5CC-4111-906E-2C5E098C8A25}"/>
                    </a:ext>
                  </a:extLst>
                </p:cNvPr>
                <p:cNvSpPr/>
                <p:nvPr/>
              </p:nvSpPr>
              <p:spPr>
                <a:xfrm>
                  <a:off x="6843367" y="2457052"/>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98" name="Freeform: Shape 97">
                  <a:extLst>
                    <a:ext uri="{FF2B5EF4-FFF2-40B4-BE49-F238E27FC236}">
                      <a16:creationId xmlns:a16="http://schemas.microsoft.com/office/drawing/2014/main" id="{269D0F83-DB14-4E50-AF6B-B42F0D1D006F}"/>
                    </a:ext>
                  </a:extLst>
                </p:cNvPr>
                <p:cNvSpPr/>
                <p:nvPr/>
              </p:nvSpPr>
              <p:spPr>
                <a:xfrm>
                  <a:off x="6963106" y="2412330"/>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99" name="Freeform: Shape 98">
                  <a:extLst>
                    <a:ext uri="{FF2B5EF4-FFF2-40B4-BE49-F238E27FC236}">
                      <a16:creationId xmlns:a16="http://schemas.microsoft.com/office/drawing/2014/main" id="{A4B8A6E0-7289-4AD2-8F03-335FF23ECE31}"/>
                    </a:ext>
                  </a:extLst>
                </p:cNvPr>
                <p:cNvSpPr/>
                <p:nvPr/>
              </p:nvSpPr>
              <p:spPr>
                <a:xfrm>
                  <a:off x="6984745" y="2286821"/>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2" name="Freeform: Shape 101">
                  <a:extLst>
                    <a:ext uri="{FF2B5EF4-FFF2-40B4-BE49-F238E27FC236}">
                      <a16:creationId xmlns:a16="http://schemas.microsoft.com/office/drawing/2014/main" id="{68E6059D-C197-477B-A032-2A7BF594E454}"/>
                    </a:ext>
                  </a:extLst>
                </p:cNvPr>
                <p:cNvSpPr/>
                <p:nvPr/>
              </p:nvSpPr>
              <p:spPr>
                <a:xfrm>
                  <a:off x="6526709" y="2337313"/>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3" name="Freeform: Shape 102">
                  <a:extLst>
                    <a:ext uri="{FF2B5EF4-FFF2-40B4-BE49-F238E27FC236}">
                      <a16:creationId xmlns:a16="http://schemas.microsoft.com/office/drawing/2014/main" id="{1347412A-524D-491C-B4F4-6ADEEBA8C354}"/>
                    </a:ext>
                  </a:extLst>
                </p:cNvPr>
                <p:cNvSpPr/>
                <p:nvPr/>
              </p:nvSpPr>
              <p:spPr>
                <a:xfrm>
                  <a:off x="6548348" y="2211804"/>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4" name="Freeform: Shape 103">
                  <a:extLst>
                    <a:ext uri="{FF2B5EF4-FFF2-40B4-BE49-F238E27FC236}">
                      <a16:creationId xmlns:a16="http://schemas.microsoft.com/office/drawing/2014/main" id="{15ECB5BE-ADE8-4C1C-9632-ABC9CB88EF1E}"/>
                    </a:ext>
                  </a:extLst>
                </p:cNvPr>
                <p:cNvSpPr/>
                <p:nvPr/>
              </p:nvSpPr>
              <p:spPr>
                <a:xfrm>
                  <a:off x="6885925" y="2206755"/>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5" name="Freeform: Shape 104">
                  <a:extLst>
                    <a:ext uri="{FF2B5EF4-FFF2-40B4-BE49-F238E27FC236}">
                      <a16:creationId xmlns:a16="http://schemas.microsoft.com/office/drawing/2014/main" id="{CCCBFA2A-CD3E-4D29-81CB-82CAA7FED633}"/>
                    </a:ext>
                  </a:extLst>
                </p:cNvPr>
                <p:cNvSpPr/>
                <p:nvPr/>
              </p:nvSpPr>
              <p:spPr>
                <a:xfrm>
                  <a:off x="6667366" y="2169246"/>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6" name="Freeform: Shape 105">
                  <a:extLst>
                    <a:ext uri="{FF2B5EF4-FFF2-40B4-BE49-F238E27FC236}">
                      <a16:creationId xmlns:a16="http://schemas.microsoft.com/office/drawing/2014/main" id="{8A2E124E-DA0E-4181-9CBC-CACEED54EFCB}"/>
                    </a:ext>
                  </a:extLst>
                </p:cNvPr>
                <p:cNvSpPr/>
                <p:nvPr/>
              </p:nvSpPr>
              <p:spPr>
                <a:xfrm>
                  <a:off x="6690448" y="2038688"/>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7" name="Freeform: Shape 106">
                  <a:extLst>
                    <a:ext uri="{FF2B5EF4-FFF2-40B4-BE49-F238E27FC236}">
                      <a16:creationId xmlns:a16="http://schemas.microsoft.com/office/drawing/2014/main" id="{CCD7425F-4EAF-46F3-A706-6D473570B38E}"/>
                    </a:ext>
                  </a:extLst>
                </p:cNvPr>
                <p:cNvSpPr/>
                <p:nvPr/>
              </p:nvSpPr>
              <p:spPr>
                <a:xfrm>
                  <a:off x="6908286" y="2076196"/>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8" name="Freeform: Shape 107">
                  <a:extLst>
                    <a:ext uri="{FF2B5EF4-FFF2-40B4-BE49-F238E27FC236}">
                      <a16:creationId xmlns:a16="http://schemas.microsoft.com/office/drawing/2014/main" id="{34381642-D2F6-4480-BE3D-ACA53FB33454}"/>
                    </a:ext>
                  </a:extLst>
                </p:cNvPr>
                <p:cNvSpPr/>
                <p:nvPr/>
              </p:nvSpPr>
              <p:spPr>
                <a:xfrm>
                  <a:off x="6809465" y="1997573"/>
                  <a:ext cx="62033" cy="62033"/>
                </a:xfrm>
                <a:custGeom>
                  <a:avLst/>
                  <a:gdLst>
                    <a:gd name="connsiteX0" fmla="*/ 62033 w 62033"/>
                    <a:gd name="connsiteY0" fmla="*/ 31017 h 62033"/>
                    <a:gd name="connsiteX1" fmla="*/ 31017 w 62033"/>
                    <a:gd name="connsiteY1" fmla="*/ 62033 h 62033"/>
                    <a:gd name="connsiteX2" fmla="*/ 0 w 62033"/>
                    <a:gd name="connsiteY2" fmla="*/ 31017 h 62033"/>
                    <a:gd name="connsiteX3" fmla="*/ 31017 w 62033"/>
                    <a:gd name="connsiteY3" fmla="*/ 0 h 62033"/>
                    <a:gd name="connsiteX4" fmla="*/ 62033 w 62033"/>
                    <a:gd name="connsiteY4" fmla="*/ 31017 h 6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33" h="62033">
                      <a:moveTo>
                        <a:pt x="62033" y="31017"/>
                      </a:moveTo>
                      <a:cubicBezTo>
                        <a:pt x="62033" y="48147"/>
                        <a:pt x="48147" y="62033"/>
                        <a:pt x="31017" y="62033"/>
                      </a:cubicBezTo>
                      <a:cubicBezTo>
                        <a:pt x="13887" y="62033"/>
                        <a:pt x="0" y="48147"/>
                        <a:pt x="0" y="31017"/>
                      </a:cubicBezTo>
                      <a:cubicBezTo>
                        <a:pt x="0" y="13887"/>
                        <a:pt x="13887" y="0"/>
                        <a:pt x="31017" y="0"/>
                      </a:cubicBezTo>
                      <a:cubicBezTo>
                        <a:pt x="48147" y="0"/>
                        <a:pt x="62033" y="13887"/>
                        <a:pt x="62033" y="31017"/>
                      </a:cubicBezTo>
                      <a:close/>
                    </a:path>
                  </a:pathLst>
                </a:custGeom>
                <a:solidFill>
                  <a:srgbClr val="0078D3"/>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09" name="Freeform: Shape 108">
                  <a:extLst>
                    <a:ext uri="{FF2B5EF4-FFF2-40B4-BE49-F238E27FC236}">
                      <a16:creationId xmlns:a16="http://schemas.microsoft.com/office/drawing/2014/main" id="{87C61D6C-8500-4A7F-8752-06CEC063E53E}"/>
                    </a:ext>
                  </a:extLst>
                </p:cNvPr>
                <p:cNvSpPr/>
                <p:nvPr/>
              </p:nvSpPr>
              <p:spPr>
                <a:xfrm rot="-4815871">
                  <a:off x="6765615" y="2329991"/>
                  <a:ext cx="41836" cy="23803"/>
                </a:xfrm>
                <a:custGeom>
                  <a:avLst/>
                  <a:gdLst>
                    <a:gd name="connsiteX0" fmla="*/ 0 w 41836"/>
                    <a:gd name="connsiteY0" fmla="*/ 0 h 23803"/>
                    <a:gd name="connsiteX1" fmla="*/ 41836 w 41836"/>
                    <a:gd name="connsiteY1" fmla="*/ 0 h 23803"/>
                    <a:gd name="connsiteX2" fmla="*/ 41836 w 41836"/>
                    <a:gd name="connsiteY2" fmla="*/ 23803 h 23803"/>
                    <a:gd name="connsiteX3" fmla="*/ 0 w 41836"/>
                    <a:gd name="connsiteY3" fmla="*/ 23803 h 23803"/>
                  </a:gdLst>
                  <a:ahLst/>
                  <a:cxnLst>
                    <a:cxn ang="0">
                      <a:pos x="connsiteX0" y="connsiteY0"/>
                    </a:cxn>
                    <a:cxn ang="0">
                      <a:pos x="connsiteX1" y="connsiteY1"/>
                    </a:cxn>
                    <a:cxn ang="0">
                      <a:pos x="connsiteX2" y="connsiteY2"/>
                    </a:cxn>
                    <a:cxn ang="0">
                      <a:pos x="connsiteX3" y="connsiteY3"/>
                    </a:cxn>
                  </a:cxnLst>
                  <a:rect l="l" t="t" r="r" b="b"/>
                  <a:pathLst>
                    <a:path w="41836" h="23803">
                      <a:moveTo>
                        <a:pt x="0" y="0"/>
                      </a:moveTo>
                      <a:lnTo>
                        <a:pt x="41836" y="0"/>
                      </a:lnTo>
                      <a:lnTo>
                        <a:pt x="41836" y="23803"/>
                      </a:lnTo>
                      <a:lnTo>
                        <a:pt x="0" y="2380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0" name="Freeform: Shape 109">
                  <a:extLst>
                    <a:ext uri="{FF2B5EF4-FFF2-40B4-BE49-F238E27FC236}">
                      <a16:creationId xmlns:a16="http://schemas.microsoft.com/office/drawing/2014/main" id="{C6A43F1A-B696-4E4E-A3CC-9D9778F7FE35}"/>
                    </a:ext>
                  </a:extLst>
                </p:cNvPr>
                <p:cNvSpPr/>
                <p:nvPr/>
              </p:nvSpPr>
              <p:spPr>
                <a:xfrm rot="-4815871">
                  <a:off x="6983856" y="2367851"/>
                  <a:ext cx="41836" cy="23803"/>
                </a:xfrm>
                <a:custGeom>
                  <a:avLst/>
                  <a:gdLst>
                    <a:gd name="connsiteX0" fmla="*/ 0 w 41836"/>
                    <a:gd name="connsiteY0" fmla="*/ 0 h 23803"/>
                    <a:gd name="connsiteX1" fmla="*/ 41837 w 41836"/>
                    <a:gd name="connsiteY1" fmla="*/ 0 h 23803"/>
                    <a:gd name="connsiteX2" fmla="*/ 41837 w 41836"/>
                    <a:gd name="connsiteY2" fmla="*/ 23804 h 23803"/>
                    <a:gd name="connsiteX3" fmla="*/ 0 w 41836"/>
                    <a:gd name="connsiteY3" fmla="*/ 23804 h 23803"/>
                  </a:gdLst>
                  <a:ahLst/>
                  <a:cxnLst>
                    <a:cxn ang="0">
                      <a:pos x="connsiteX0" y="connsiteY0"/>
                    </a:cxn>
                    <a:cxn ang="0">
                      <a:pos x="connsiteX1" y="connsiteY1"/>
                    </a:cxn>
                    <a:cxn ang="0">
                      <a:pos x="connsiteX2" y="connsiteY2"/>
                    </a:cxn>
                    <a:cxn ang="0">
                      <a:pos x="connsiteX3" y="connsiteY3"/>
                    </a:cxn>
                  </a:cxnLst>
                  <a:rect l="l" t="t" r="r" b="b"/>
                  <a:pathLst>
                    <a:path w="41836" h="23803">
                      <a:moveTo>
                        <a:pt x="0" y="0"/>
                      </a:moveTo>
                      <a:lnTo>
                        <a:pt x="41837" y="0"/>
                      </a:lnTo>
                      <a:lnTo>
                        <a:pt x="41837"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1" name="Freeform: Shape 110">
                  <a:extLst>
                    <a:ext uri="{FF2B5EF4-FFF2-40B4-BE49-F238E27FC236}">
                      <a16:creationId xmlns:a16="http://schemas.microsoft.com/office/drawing/2014/main" id="{8E41E175-1275-45BB-93E8-C04900A5C427}"/>
                    </a:ext>
                  </a:extLst>
                </p:cNvPr>
                <p:cNvSpPr/>
                <p:nvPr/>
              </p:nvSpPr>
              <p:spPr>
                <a:xfrm rot="-4815871">
                  <a:off x="6547252" y="2292840"/>
                  <a:ext cx="41836" cy="23803"/>
                </a:xfrm>
                <a:custGeom>
                  <a:avLst/>
                  <a:gdLst>
                    <a:gd name="connsiteX0" fmla="*/ 0 w 41836"/>
                    <a:gd name="connsiteY0" fmla="*/ 0 h 23803"/>
                    <a:gd name="connsiteX1" fmla="*/ 41836 w 41836"/>
                    <a:gd name="connsiteY1" fmla="*/ 0 h 23803"/>
                    <a:gd name="connsiteX2" fmla="*/ 41836 w 41836"/>
                    <a:gd name="connsiteY2" fmla="*/ 23804 h 23803"/>
                    <a:gd name="connsiteX3" fmla="*/ 0 w 41836"/>
                    <a:gd name="connsiteY3" fmla="*/ 23804 h 23803"/>
                  </a:gdLst>
                  <a:ahLst/>
                  <a:cxnLst>
                    <a:cxn ang="0">
                      <a:pos x="connsiteX0" y="connsiteY0"/>
                    </a:cxn>
                    <a:cxn ang="0">
                      <a:pos x="connsiteX1" y="connsiteY1"/>
                    </a:cxn>
                    <a:cxn ang="0">
                      <a:pos x="connsiteX2" y="connsiteY2"/>
                    </a:cxn>
                    <a:cxn ang="0">
                      <a:pos x="connsiteX3" y="connsiteY3"/>
                    </a:cxn>
                  </a:cxnLst>
                  <a:rect l="l" t="t" r="r" b="b"/>
                  <a:pathLst>
                    <a:path w="41836" h="23803">
                      <a:moveTo>
                        <a:pt x="0" y="0"/>
                      </a:moveTo>
                      <a:lnTo>
                        <a:pt x="41836" y="0"/>
                      </a:lnTo>
                      <a:lnTo>
                        <a:pt x="41836"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2" name="Freeform: Shape 111">
                  <a:extLst>
                    <a:ext uri="{FF2B5EF4-FFF2-40B4-BE49-F238E27FC236}">
                      <a16:creationId xmlns:a16="http://schemas.microsoft.com/office/drawing/2014/main" id="{C582097F-988E-4DDF-8910-276412A294B1}"/>
                    </a:ext>
                  </a:extLst>
                </p:cNvPr>
                <p:cNvSpPr/>
                <p:nvPr/>
              </p:nvSpPr>
              <p:spPr>
                <a:xfrm rot="-3059204">
                  <a:off x="6735279" y="2222034"/>
                  <a:ext cx="23803" cy="34623"/>
                </a:xfrm>
                <a:custGeom>
                  <a:avLst/>
                  <a:gdLst>
                    <a:gd name="connsiteX0" fmla="*/ 0 w 23803"/>
                    <a:gd name="connsiteY0" fmla="*/ 0 h 34623"/>
                    <a:gd name="connsiteX1" fmla="*/ 23804 w 23803"/>
                    <a:gd name="connsiteY1" fmla="*/ 0 h 34623"/>
                    <a:gd name="connsiteX2" fmla="*/ 23804 w 23803"/>
                    <a:gd name="connsiteY2" fmla="*/ 34623 h 34623"/>
                    <a:gd name="connsiteX3" fmla="*/ 0 w 23803"/>
                    <a:gd name="connsiteY3" fmla="*/ 34623 h 34623"/>
                  </a:gdLst>
                  <a:ahLst/>
                  <a:cxnLst>
                    <a:cxn ang="0">
                      <a:pos x="connsiteX0" y="connsiteY0"/>
                    </a:cxn>
                    <a:cxn ang="0">
                      <a:pos x="connsiteX1" y="connsiteY1"/>
                    </a:cxn>
                    <a:cxn ang="0">
                      <a:pos x="connsiteX2" y="connsiteY2"/>
                    </a:cxn>
                    <a:cxn ang="0">
                      <a:pos x="connsiteX3" y="connsiteY3"/>
                    </a:cxn>
                  </a:cxnLst>
                  <a:rect l="l" t="t" r="r" b="b"/>
                  <a:pathLst>
                    <a:path w="23803" h="34623">
                      <a:moveTo>
                        <a:pt x="0" y="0"/>
                      </a:moveTo>
                      <a:lnTo>
                        <a:pt x="23804" y="0"/>
                      </a:lnTo>
                      <a:lnTo>
                        <a:pt x="23804" y="34623"/>
                      </a:lnTo>
                      <a:lnTo>
                        <a:pt x="0" y="3462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3" name="Freeform: Shape 112">
                  <a:extLst>
                    <a:ext uri="{FF2B5EF4-FFF2-40B4-BE49-F238E27FC236}">
                      <a16:creationId xmlns:a16="http://schemas.microsoft.com/office/drawing/2014/main" id="{D42CBC51-1E25-409B-8CD2-715C970A20B5}"/>
                    </a:ext>
                  </a:extLst>
                </p:cNvPr>
                <p:cNvSpPr/>
                <p:nvPr/>
              </p:nvSpPr>
              <p:spPr>
                <a:xfrm rot="-1172847">
                  <a:off x="6840516" y="2247937"/>
                  <a:ext cx="34624" cy="23804"/>
                </a:xfrm>
                <a:custGeom>
                  <a:avLst/>
                  <a:gdLst>
                    <a:gd name="connsiteX0" fmla="*/ 0 w 34624"/>
                    <a:gd name="connsiteY0" fmla="*/ 0 h 23804"/>
                    <a:gd name="connsiteX1" fmla="*/ 34625 w 34624"/>
                    <a:gd name="connsiteY1" fmla="*/ 0 h 23804"/>
                    <a:gd name="connsiteX2" fmla="*/ 34625 w 34624"/>
                    <a:gd name="connsiteY2" fmla="*/ 23804 h 23804"/>
                    <a:gd name="connsiteX3" fmla="*/ 0 w 34624"/>
                    <a:gd name="connsiteY3" fmla="*/ 23804 h 23804"/>
                  </a:gdLst>
                  <a:ahLst/>
                  <a:cxnLst>
                    <a:cxn ang="0">
                      <a:pos x="connsiteX0" y="connsiteY0"/>
                    </a:cxn>
                    <a:cxn ang="0">
                      <a:pos x="connsiteX1" y="connsiteY1"/>
                    </a:cxn>
                    <a:cxn ang="0">
                      <a:pos x="connsiteX2" y="connsiteY2"/>
                    </a:cxn>
                    <a:cxn ang="0">
                      <a:pos x="connsiteX3" y="connsiteY3"/>
                    </a:cxn>
                  </a:cxnLst>
                  <a:rect l="l" t="t" r="r" b="b"/>
                  <a:pathLst>
                    <a:path w="34624" h="23804">
                      <a:moveTo>
                        <a:pt x="0" y="0"/>
                      </a:moveTo>
                      <a:lnTo>
                        <a:pt x="34625" y="0"/>
                      </a:lnTo>
                      <a:lnTo>
                        <a:pt x="34625"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4" name="Freeform: Shape 113">
                  <a:extLst>
                    <a:ext uri="{FF2B5EF4-FFF2-40B4-BE49-F238E27FC236}">
                      <a16:creationId xmlns:a16="http://schemas.microsoft.com/office/drawing/2014/main" id="{C038BEB4-7844-4B16-9388-01633812572A}"/>
                    </a:ext>
                  </a:extLst>
                </p:cNvPr>
                <p:cNvSpPr/>
                <p:nvPr/>
              </p:nvSpPr>
              <p:spPr>
                <a:xfrm rot="-1172847">
                  <a:off x="6697705" y="2415251"/>
                  <a:ext cx="34624" cy="23804"/>
                </a:xfrm>
                <a:custGeom>
                  <a:avLst/>
                  <a:gdLst>
                    <a:gd name="connsiteX0" fmla="*/ 0 w 34624"/>
                    <a:gd name="connsiteY0" fmla="*/ 0 h 23804"/>
                    <a:gd name="connsiteX1" fmla="*/ 34625 w 34624"/>
                    <a:gd name="connsiteY1" fmla="*/ 0 h 23804"/>
                    <a:gd name="connsiteX2" fmla="*/ 34625 w 34624"/>
                    <a:gd name="connsiteY2" fmla="*/ 23804 h 23804"/>
                    <a:gd name="connsiteX3" fmla="*/ 0 w 34624"/>
                    <a:gd name="connsiteY3" fmla="*/ 23804 h 23804"/>
                  </a:gdLst>
                  <a:ahLst/>
                  <a:cxnLst>
                    <a:cxn ang="0">
                      <a:pos x="connsiteX0" y="connsiteY0"/>
                    </a:cxn>
                    <a:cxn ang="0">
                      <a:pos x="connsiteX1" y="connsiteY1"/>
                    </a:cxn>
                    <a:cxn ang="0">
                      <a:pos x="connsiteX2" y="connsiteY2"/>
                    </a:cxn>
                    <a:cxn ang="0">
                      <a:pos x="connsiteX3" y="connsiteY3"/>
                    </a:cxn>
                  </a:cxnLst>
                  <a:rect l="l" t="t" r="r" b="b"/>
                  <a:pathLst>
                    <a:path w="34624" h="23804">
                      <a:moveTo>
                        <a:pt x="0" y="0"/>
                      </a:moveTo>
                      <a:lnTo>
                        <a:pt x="34625" y="0"/>
                      </a:lnTo>
                      <a:lnTo>
                        <a:pt x="34625"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5" name="Freeform: Shape 114">
                  <a:extLst>
                    <a:ext uri="{FF2B5EF4-FFF2-40B4-BE49-F238E27FC236}">
                      <a16:creationId xmlns:a16="http://schemas.microsoft.com/office/drawing/2014/main" id="{669FD1D2-2CC0-4141-B76E-1F206D106678}"/>
                    </a:ext>
                  </a:extLst>
                </p:cNvPr>
                <p:cNvSpPr/>
                <p:nvPr/>
              </p:nvSpPr>
              <p:spPr>
                <a:xfrm rot="-3059204">
                  <a:off x="6954474" y="2259591"/>
                  <a:ext cx="23803" cy="34623"/>
                </a:xfrm>
                <a:custGeom>
                  <a:avLst/>
                  <a:gdLst>
                    <a:gd name="connsiteX0" fmla="*/ 0 w 23803"/>
                    <a:gd name="connsiteY0" fmla="*/ 0 h 34623"/>
                    <a:gd name="connsiteX1" fmla="*/ 23803 w 23803"/>
                    <a:gd name="connsiteY1" fmla="*/ 0 h 34623"/>
                    <a:gd name="connsiteX2" fmla="*/ 23803 w 23803"/>
                    <a:gd name="connsiteY2" fmla="*/ 34623 h 34623"/>
                    <a:gd name="connsiteX3" fmla="*/ 0 w 23803"/>
                    <a:gd name="connsiteY3" fmla="*/ 34623 h 34623"/>
                  </a:gdLst>
                  <a:ahLst/>
                  <a:cxnLst>
                    <a:cxn ang="0">
                      <a:pos x="connsiteX0" y="connsiteY0"/>
                    </a:cxn>
                    <a:cxn ang="0">
                      <a:pos x="connsiteX1" y="connsiteY1"/>
                    </a:cxn>
                    <a:cxn ang="0">
                      <a:pos x="connsiteX2" y="connsiteY2"/>
                    </a:cxn>
                    <a:cxn ang="0">
                      <a:pos x="connsiteX3" y="connsiteY3"/>
                    </a:cxn>
                  </a:cxnLst>
                  <a:rect l="l" t="t" r="r" b="b"/>
                  <a:pathLst>
                    <a:path w="23803" h="34623">
                      <a:moveTo>
                        <a:pt x="0" y="0"/>
                      </a:moveTo>
                      <a:lnTo>
                        <a:pt x="23803" y="0"/>
                      </a:lnTo>
                      <a:lnTo>
                        <a:pt x="23803" y="34623"/>
                      </a:lnTo>
                      <a:lnTo>
                        <a:pt x="0" y="3462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6" name="Freeform: Shape 115">
                  <a:extLst>
                    <a:ext uri="{FF2B5EF4-FFF2-40B4-BE49-F238E27FC236}">
                      <a16:creationId xmlns:a16="http://schemas.microsoft.com/office/drawing/2014/main" id="{259FA3AB-AD31-463A-B1C7-70E65E69ADF1}"/>
                    </a:ext>
                  </a:extLst>
                </p:cNvPr>
                <p:cNvSpPr/>
                <p:nvPr/>
              </p:nvSpPr>
              <p:spPr>
                <a:xfrm rot="-1172847">
                  <a:off x="6916957" y="2452774"/>
                  <a:ext cx="34624" cy="23804"/>
                </a:xfrm>
                <a:custGeom>
                  <a:avLst/>
                  <a:gdLst>
                    <a:gd name="connsiteX0" fmla="*/ 0 w 34624"/>
                    <a:gd name="connsiteY0" fmla="*/ 0 h 23804"/>
                    <a:gd name="connsiteX1" fmla="*/ 34625 w 34624"/>
                    <a:gd name="connsiteY1" fmla="*/ 0 h 23804"/>
                    <a:gd name="connsiteX2" fmla="*/ 34625 w 34624"/>
                    <a:gd name="connsiteY2" fmla="*/ 23804 h 23804"/>
                    <a:gd name="connsiteX3" fmla="*/ 0 w 34624"/>
                    <a:gd name="connsiteY3" fmla="*/ 23804 h 23804"/>
                  </a:gdLst>
                  <a:ahLst/>
                  <a:cxnLst>
                    <a:cxn ang="0">
                      <a:pos x="connsiteX0" y="connsiteY0"/>
                    </a:cxn>
                    <a:cxn ang="0">
                      <a:pos x="connsiteX1" y="connsiteY1"/>
                    </a:cxn>
                    <a:cxn ang="0">
                      <a:pos x="connsiteX2" y="connsiteY2"/>
                    </a:cxn>
                    <a:cxn ang="0">
                      <a:pos x="connsiteX3" y="connsiteY3"/>
                    </a:cxn>
                  </a:cxnLst>
                  <a:rect l="l" t="t" r="r" b="b"/>
                  <a:pathLst>
                    <a:path w="34624" h="23804">
                      <a:moveTo>
                        <a:pt x="0" y="0"/>
                      </a:moveTo>
                      <a:lnTo>
                        <a:pt x="34625" y="0"/>
                      </a:lnTo>
                      <a:lnTo>
                        <a:pt x="34625"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7" name="Freeform: Shape 116">
                  <a:extLst>
                    <a:ext uri="{FF2B5EF4-FFF2-40B4-BE49-F238E27FC236}">
                      <a16:creationId xmlns:a16="http://schemas.microsoft.com/office/drawing/2014/main" id="{7650F5ED-F423-4373-91EF-2CAECE021E04}"/>
                    </a:ext>
                  </a:extLst>
                </p:cNvPr>
                <p:cNvSpPr/>
                <p:nvPr/>
              </p:nvSpPr>
              <p:spPr>
                <a:xfrm rot="-3059204">
                  <a:off x="6813895" y="2430348"/>
                  <a:ext cx="23803" cy="34623"/>
                </a:xfrm>
                <a:custGeom>
                  <a:avLst/>
                  <a:gdLst>
                    <a:gd name="connsiteX0" fmla="*/ 0 w 23803"/>
                    <a:gd name="connsiteY0" fmla="*/ 0 h 34623"/>
                    <a:gd name="connsiteX1" fmla="*/ 23803 w 23803"/>
                    <a:gd name="connsiteY1" fmla="*/ 0 h 34623"/>
                    <a:gd name="connsiteX2" fmla="*/ 23803 w 23803"/>
                    <a:gd name="connsiteY2" fmla="*/ 34623 h 34623"/>
                    <a:gd name="connsiteX3" fmla="*/ 0 w 23803"/>
                    <a:gd name="connsiteY3" fmla="*/ 34623 h 34623"/>
                  </a:gdLst>
                  <a:ahLst/>
                  <a:cxnLst>
                    <a:cxn ang="0">
                      <a:pos x="connsiteX0" y="connsiteY0"/>
                    </a:cxn>
                    <a:cxn ang="0">
                      <a:pos x="connsiteX1" y="connsiteY1"/>
                    </a:cxn>
                    <a:cxn ang="0">
                      <a:pos x="connsiteX2" y="connsiteY2"/>
                    </a:cxn>
                    <a:cxn ang="0">
                      <a:pos x="connsiteX3" y="connsiteY3"/>
                    </a:cxn>
                  </a:cxnLst>
                  <a:rect l="l" t="t" r="r" b="b"/>
                  <a:pathLst>
                    <a:path w="23803" h="34623">
                      <a:moveTo>
                        <a:pt x="0" y="0"/>
                      </a:moveTo>
                      <a:lnTo>
                        <a:pt x="23803" y="0"/>
                      </a:lnTo>
                      <a:lnTo>
                        <a:pt x="23803" y="34623"/>
                      </a:lnTo>
                      <a:lnTo>
                        <a:pt x="0" y="3462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8" name="Freeform: Shape 117">
                  <a:extLst>
                    <a:ext uri="{FF2B5EF4-FFF2-40B4-BE49-F238E27FC236}">
                      <a16:creationId xmlns:a16="http://schemas.microsoft.com/office/drawing/2014/main" id="{D774DF36-3B9E-450A-A99E-6213C9E9D48F}"/>
                    </a:ext>
                  </a:extLst>
                </p:cNvPr>
                <p:cNvSpPr/>
                <p:nvPr/>
              </p:nvSpPr>
              <p:spPr>
                <a:xfrm rot="-1172847">
                  <a:off x="6620343" y="2209724"/>
                  <a:ext cx="34624" cy="23804"/>
                </a:xfrm>
                <a:custGeom>
                  <a:avLst/>
                  <a:gdLst>
                    <a:gd name="connsiteX0" fmla="*/ 0 w 34624"/>
                    <a:gd name="connsiteY0" fmla="*/ 0 h 23804"/>
                    <a:gd name="connsiteX1" fmla="*/ 34625 w 34624"/>
                    <a:gd name="connsiteY1" fmla="*/ 0 h 23804"/>
                    <a:gd name="connsiteX2" fmla="*/ 34625 w 34624"/>
                    <a:gd name="connsiteY2" fmla="*/ 23804 h 23804"/>
                    <a:gd name="connsiteX3" fmla="*/ 0 w 34624"/>
                    <a:gd name="connsiteY3" fmla="*/ 23804 h 23804"/>
                  </a:gdLst>
                  <a:ahLst/>
                  <a:cxnLst>
                    <a:cxn ang="0">
                      <a:pos x="connsiteX0" y="connsiteY0"/>
                    </a:cxn>
                    <a:cxn ang="0">
                      <a:pos x="connsiteX1" y="connsiteY1"/>
                    </a:cxn>
                    <a:cxn ang="0">
                      <a:pos x="connsiteX2" y="connsiteY2"/>
                    </a:cxn>
                    <a:cxn ang="0">
                      <a:pos x="connsiteX3" y="connsiteY3"/>
                    </a:cxn>
                  </a:cxnLst>
                  <a:rect l="l" t="t" r="r" b="b"/>
                  <a:pathLst>
                    <a:path w="34624" h="23804">
                      <a:moveTo>
                        <a:pt x="0" y="0"/>
                      </a:moveTo>
                      <a:lnTo>
                        <a:pt x="34625" y="0"/>
                      </a:lnTo>
                      <a:lnTo>
                        <a:pt x="34625"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19" name="Freeform: Shape 118">
                  <a:extLst>
                    <a:ext uri="{FF2B5EF4-FFF2-40B4-BE49-F238E27FC236}">
                      <a16:creationId xmlns:a16="http://schemas.microsoft.com/office/drawing/2014/main" id="{48709AA5-6DF4-4D63-B61F-6F82445DA323}"/>
                    </a:ext>
                  </a:extLst>
                </p:cNvPr>
                <p:cNvSpPr/>
                <p:nvPr/>
              </p:nvSpPr>
              <p:spPr>
                <a:xfrm rot="-3059204">
                  <a:off x="6593511" y="2392284"/>
                  <a:ext cx="23803" cy="34623"/>
                </a:xfrm>
                <a:custGeom>
                  <a:avLst/>
                  <a:gdLst>
                    <a:gd name="connsiteX0" fmla="*/ 0 w 23803"/>
                    <a:gd name="connsiteY0" fmla="*/ 0 h 34623"/>
                    <a:gd name="connsiteX1" fmla="*/ 23803 w 23803"/>
                    <a:gd name="connsiteY1" fmla="*/ 0 h 34623"/>
                    <a:gd name="connsiteX2" fmla="*/ 23803 w 23803"/>
                    <a:gd name="connsiteY2" fmla="*/ 34623 h 34623"/>
                    <a:gd name="connsiteX3" fmla="*/ 0 w 23803"/>
                    <a:gd name="connsiteY3" fmla="*/ 34623 h 34623"/>
                  </a:gdLst>
                  <a:ahLst/>
                  <a:cxnLst>
                    <a:cxn ang="0">
                      <a:pos x="connsiteX0" y="connsiteY0"/>
                    </a:cxn>
                    <a:cxn ang="0">
                      <a:pos x="connsiteX1" y="connsiteY1"/>
                    </a:cxn>
                    <a:cxn ang="0">
                      <a:pos x="connsiteX2" y="connsiteY2"/>
                    </a:cxn>
                    <a:cxn ang="0">
                      <a:pos x="connsiteX3" y="connsiteY3"/>
                    </a:cxn>
                  </a:cxnLst>
                  <a:rect l="l" t="t" r="r" b="b"/>
                  <a:pathLst>
                    <a:path w="23803" h="34623">
                      <a:moveTo>
                        <a:pt x="0" y="0"/>
                      </a:moveTo>
                      <a:lnTo>
                        <a:pt x="23803" y="0"/>
                      </a:lnTo>
                      <a:lnTo>
                        <a:pt x="23803" y="34623"/>
                      </a:lnTo>
                      <a:lnTo>
                        <a:pt x="0" y="3462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20" name="Freeform: Shape 119">
                  <a:extLst>
                    <a:ext uri="{FF2B5EF4-FFF2-40B4-BE49-F238E27FC236}">
                      <a16:creationId xmlns:a16="http://schemas.microsoft.com/office/drawing/2014/main" id="{F331F5C5-530C-4237-8238-22A9B2BDF875}"/>
                    </a:ext>
                  </a:extLst>
                </p:cNvPr>
                <p:cNvSpPr/>
                <p:nvPr/>
              </p:nvSpPr>
              <p:spPr>
                <a:xfrm rot="-4815871">
                  <a:off x="6907085" y="2160490"/>
                  <a:ext cx="41836" cy="23803"/>
                </a:xfrm>
                <a:custGeom>
                  <a:avLst/>
                  <a:gdLst>
                    <a:gd name="connsiteX0" fmla="*/ 0 w 41836"/>
                    <a:gd name="connsiteY0" fmla="*/ 0 h 23803"/>
                    <a:gd name="connsiteX1" fmla="*/ 41836 w 41836"/>
                    <a:gd name="connsiteY1" fmla="*/ 0 h 23803"/>
                    <a:gd name="connsiteX2" fmla="*/ 41836 w 41836"/>
                    <a:gd name="connsiteY2" fmla="*/ 23804 h 23803"/>
                    <a:gd name="connsiteX3" fmla="*/ 0 w 41836"/>
                    <a:gd name="connsiteY3" fmla="*/ 23804 h 23803"/>
                  </a:gdLst>
                  <a:ahLst/>
                  <a:cxnLst>
                    <a:cxn ang="0">
                      <a:pos x="connsiteX0" y="connsiteY0"/>
                    </a:cxn>
                    <a:cxn ang="0">
                      <a:pos x="connsiteX1" y="connsiteY1"/>
                    </a:cxn>
                    <a:cxn ang="0">
                      <a:pos x="connsiteX2" y="connsiteY2"/>
                    </a:cxn>
                    <a:cxn ang="0">
                      <a:pos x="connsiteX3" y="connsiteY3"/>
                    </a:cxn>
                  </a:cxnLst>
                  <a:rect l="l" t="t" r="r" b="b"/>
                  <a:pathLst>
                    <a:path w="41836" h="23803">
                      <a:moveTo>
                        <a:pt x="0" y="0"/>
                      </a:moveTo>
                      <a:lnTo>
                        <a:pt x="41836" y="0"/>
                      </a:lnTo>
                      <a:lnTo>
                        <a:pt x="41836"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21" name="Freeform: Shape 120">
                  <a:extLst>
                    <a:ext uri="{FF2B5EF4-FFF2-40B4-BE49-F238E27FC236}">
                      <a16:creationId xmlns:a16="http://schemas.microsoft.com/office/drawing/2014/main" id="{2DC0751B-E309-48D7-B7C7-9CEF30D8303E}"/>
                    </a:ext>
                  </a:extLst>
                </p:cNvPr>
                <p:cNvSpPr/>
                <p:nvPr/>
              </p:nvSpPr>
              <p:spPr>
                <a:xfrm rot="-4815871">
                  <a:off x="6688722" y="2123339"/>
                  <a:ext cx="41836" cy="23803"/>
                </a:xfrm>
                <a:custGeom>
                  <a:avLst/>
                  <a:gdLst>
                    <a:gd name="connsiteX0" fmla="*/ 0 w 41836"/>
                    <a:gd name="connsiteY0" fmla="*/ 0 h 23803"/>
                    <a:gd name="connsiteX1" fmla="*/ 41836 w 41836"/>
                    <a:gd name="connsiteY1" fmla="*/ 0 h 23803"/>
                    <a:gd name="connsiteX2" fmla="*/ 41836 w 41836"/>
                    <a:gd name="connsiteY2" fmla="*/ 23804 h 23803"/>
                    <a:gd name="connsiteX3" fmla="*/ 0 w 41836"/>
                    <a:gd name="connsiteY3" fmla="*/ 23804 h 23803"/>
                  </a:gdLst>
                  <a:ahLst/>
                  <a:cxnLst>
                    <a:cxn ang="0">
                      <a:pos x="connsiteX0" y="connsiteY0"/>
                    </a:cxn>
                    <a:cxn ang="0">
                      <a:pos x="connsiteX1" y="connsiteY1"/>
                    </a:cxn>
                    <a:cxn ang="0">
                      <a:pos x="connsiteX2" y="connsiteY2"/>
                    </a:cxn>
                    <a:cxn ang="0">
                      <a:pos x="connsiteX3" y="connsiteY3"/>
                    </a:cxn>
                  </a:cxnLst>
                  <a:rect l="l" t="t" r="r" b="b"/>
                  <a:pathLst>
                    <a:path w="41836" h="23803">
                      <a:moveTo>
                        <a:pt x="0" y="0"/>
                      </a:moveTo>
                      <a:lnTo>
                        <a:pt x="41836" y="0"/>
                      </a:lnTo>
                      <a:lnTo>
                        <a:pt x="41836"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22" name="Freeform: Shape 121">
                  <a:extLst>
                    <a:ext uri="{FF2B5EF4-FFF2-40B4-BE49-F238E27FC236}">
                      <a16:creationId xmlns:a16="http://schemas.microsoft.com/office/drawing/2014/main" id="{1B5C7B3E-6FD4-42A3-A01C-D9282588A20D}"/>
                    </a:ext>
                  </a:extLst>
                </p:cNvPr>
                <p:cNvSpPr/>
                <p:nvPr/>
              </p:nvSpPr>
              <p:spPr>
                <a:xfrm rot="-3059204">
                  <a:off x="6880724" y="2046978"/>
                  <a:ext cx="23803" cy="34623"/>
                </a:xfrm>
                <a:custGeom>
                  <a:avLst/>
                  <a:gdLst>
                    <a:gd name="connsiteX0" fmla="*/ 0 w 23803"/>
                    <a:gd name="connsiteY0" fmla="*/ 0 h 34623"/>
                    <a:gd name="connsiteX1" fmla="*/ 23803 w 23803"/>
                    <a:gd name="connsiteY1" fmla="*/ 0 h 34623"/>
                    <a:gd name="connsiteX2" fmla="*/ 23803 w 23803"/>
                    <a:gd name="connsiteY2" fmla="*/ 34623 h 34623"/>
                    <a:gd name="connsiteX3" fmla="*/ 0 w 23803"/>
                    <a:gd name="connsiteY3" fmla="*/ 34623 h 34623"/>
                  </a:gdLst>
                  <a:ahLst/>
                  <a:cxnLst>
                    <a:cxn ang="0">
                      <a:pos x="connsiteX0" y="connsiteY0"/>
                    </a:cxn>
                    <a:cxn ang="0">
                      <a:pos x="connsiteX1" y="connsiteY1"/>
                    </a:cxn>
                    <a:cxn ang="0">
                      <a:pos x="connsiteX2" y="connsiteY2"/>
                    </a:cxn>
                    <a:cxn ang="0">
                      <a:pos x="connsiteX3" y="connsiteY3"/>
                    </a:cxn>
                  </a:cxnLst>
                  <a:rect l="l" t="t" r="r" b="b"/>
                  <a:pathLst>
                    <a:path w="23803" h="34623">
                      <a:moveTo>
                        <a:pt x="0" y="0"/>
                      </a:moveTo>
                      <a:lnTo>
                        <a:pt x="23803" y="0"/>
                      </a:lnTo>
                      <a:lnTo>
                        <a:pt x="23803" y="34623"/>
                      </a:lnTo>
                      <a:lnTo>
                        <a:pt x="0" y="34623"/>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sp>
              <p:nvSpPr>
                <p:cNvPr id="123" name="Freeform: Shape 122">
                  <a:extLst>
                    <a:ext uri="{FF2B5EF4-FFF2-40B4-BE49-F238E27FC236}">
                      <a16:creationId xmlns:a16="http://schemas.microsoft.com/office/drawing/2014/main" id="{24570B3E-7EC0-40F7-91CE-3FEAC1B06322}"/>
                    </a:ext>
                  </a:extLst>
                </p:cNvPr>
                <p:cNvSpPr/>
                <p:nvPr/>
              </p:nvSpPr>
              <p:spPr>
                <a:xfrm rot="-1172847">
                  <a:off x="6762535" y="2034521"/>
                  <a:ext cx="34624" cy="23804"/>
                </a:xfrm>
                <a:custGeom>
                  <a:avLst/>
                  <a:gdLst>
                    <a:gd name="connsiteX0" fmla="*/ 0 w 34624"/>
                    <a:gd name="connsiteY0" fmla="*/ 0 h 23804"/>
                    <a:gd name="connsiteX1" fmla="*/ 34625 w 34624"/>
                    <a:gd name="connsiteY1" fmla="*/ 0 h 23804"/>
                    <a:gd name="connsiteX2" fmla="*/ 34625 w 34624"/>
                    <a:gd name="connsiteY2" fmla="*/ 23804 h 23804"/>
                    <a:gd name="connsiteX3" fmla="*/ 0 w 34624"/>
                    <a:gd name="connsiteY3" fmla="*/ 23804 h 23804"/>
                  </a:gdLst>
                  <a:ahLst/>
                  <a:cxnLst>
                    <a:cxn ang="0">
                      <a:pos x="connsiteX0" y="connsiteY0"/>
                    </a:cxn>
                    <a:cxn ang="0">
                      <a:pos x="connsiteX1" y="connsiteY1"/>
                    </a:cxn>
                    <a:cxn ang="0">
                      <a:pos x="connsiteX2" y="connsiteY2"/>
                    </a:cxn>
                    <a:cxn ang="0">
                      <a:pos x="connsiteX3" y="connsiteY3"/>
                    </a:cxn>
                  </a:cxnLst>
                  <a:rect l="l" t="t" r="r" b="b"/>
                  <a:pathLst>
                    <a:path w="34624" h="23804">
                      <a:moveTo>
                        <a:pt x="0" y="0"/>
                      </a:moveTo>
                      <a:lnTo>
                        <a:pt x="34625" y="0"/>
                      </a:lnTo>
                      <a:lnTo>
                        <a:pt x="34625" y="23804"/>
                      </a:lnTo>
                      <a:lnTo>
                        <a:pt x="0" y="23804"/>
                      </a:lnTo>
                      <a:close/>
                    </a:path>
                  </a:pathLst>
                </a:custGeom>
                <a:solidFill>
                  <a:srgbClr val="50E6FF"/>
                </a:solidFill>
                <a:ln w="7144"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8" name="Graphic 5">
                <a:extLst>
                  <a:ext uri="{FF2B5EF4-FFF2-40B4-BE49-F238E27FC236}">
                    <a16:creationId xmlns:a16="http://schemas.microsoft.com/office/drawing/2014/main" id="{7A5C225E-F9FE-4795-A8EF-DDBD16202366}"/>
                  </a:ext>
                </a:extLst>
              </p:cNvPr>
              <p:cNvGrpSpPr/>
              <p:nvPr/>
            </p:nvGrpSpPr>
            <p:grpSpPr>
              <a:xfrm rot="20721387">
                <a:off x="6971121" y="2265269"/>
                <a:ext cx="147854" cy="177617"/>
                <a:chOff x="2747842" y="3323286"/>
                <a:chExt cx="197405" cy="237143"/>
              </a:xfrm>
            </p:grpSpPr>
            <p:grpSp>
              <p:nvGrpSpPr>
                <p:cNvPr id="19" name="Graphic 5">
                  <a:extLst>
                    <a:ext uri="{FF2B5EF4-FFF2-40B4-BE49-F238E27FC236}">
                      <a16:creationId xmlns:a16="http://schemas.microsoft.com/office/drawing/2014/main" id="{7A5C225E-F9FE-4795-A8EF-DDBD16202366}"/>
                    </a:ext>
                  </a:extLst>
                </p:cNvPr>
                <p:cNvGrpSpPr/>
                <p:nvPr/>
              </p:nvGrpSpPr>
              <p:grpSpPr>
                <a:xfrm>
                  <a:off x="2747842" y="3323286"/>
                  <a:ext cx="197405" cy="237143"/>
                  <a:chOff x="2747842" y="3323286"/>
                  <a:chExt cx="197405" cy="237143"/>
                </a:xfrm>
              </p:grpSpPr>
              <p:sp>
                <p:nvSpPr>
                  <p:cNvPr id="20" name="Freeform: Shape 19">
                    <a:extLst>
                      <a:ext uri="{FF2B5EF4-FFF2-40B4-BE49-F238E27FC236}">
                        <a16:creationId xmlns:a16="http://schemas.microsoft.com/office/drawing/2014/main" id="{C578EDB6-6BD8-4C74-AA91-30B46A36DA5B}"/>
                      </a:ext>
                    </a:extLst>
                  </p:cNvPr>
                  <p:cNvSpPr/>
                  <p:nvPr/>
                </p:nvSpPr>
                <p:spPr>
                  <a:xfrm>
                    <a:off x="2747842" y="3323286"/>
                    <a:ext cx="146804" cy="151433"/>
                  </a:xfrm>
                  <a:custGeom>
                    <a:avLst/>
                    <a:gdLst>
                      <a:gd name="connsiteX0" fmla="*/ 50602 w 146804"/>
                      <a:gd name="connsiteY0" fmla="*/ 151433 h 151433"/>
                      <a:gd name="connsiteX1" fmla="*/ 9644 w 146804"/>
                      <a:gd name="connsiteY1" fmla="*/ 91426 h 151433"/>
                      <a:gd name="connsiteX2" fmla="*/ 1072 w 146804"/>
                      <a:gd name="connsiteY2" fmla="*/ 47611 h 151433"/>
                      <a:gd name="connsiteX3" fmla="*/ 25837 w 146804"/>
                      <a:gd name="connsiteY3" fmla="*/ 10463 h 151433"/>
                      <a:gd name="connsiteX4" fmla="*/ 68699 w 146804"/>
                      <a:gd name="connsiteY4" fmla="*/ 938 h 151433"/>
                      <a:gd name="connsiteX5" fmla="*/ 105847 w 146804"/>
                      <a:gd name="connsiteY5" fmla="*/ 25703 h 151433"/>
                      <a:gd name="connsiteX6" fmla="*/ 146804 w 146804"/>
                      <a:gd name="connsiteY6" fmla="*/ 85711 h 151433"/>
                      <a:gd name="connsiteX7" fmla="*/ 50602 w 146804"/>
                      <a:gd name="connsiteY7" fmla="*/ 151433 h 151433"/>
                      <a:gd name="connsiteX8" fmla="*/ 50602 w 146804"/>
                      <a:gd name="connsiteY8" fmla="*/ 151433 h 151433"/>
                      <a:gd name="connsiteX9" fmla="*/ 50602 w 146804"/>
                      <a:gd name="connsiteY9" fmla="*/ 151433 h 15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04" h="151433">
                        <a:moveTo>
                          <a:pt x="50602" y="151433"/>
                        </a:moveTo>
                        <a:cubicBezTo>
                          <a:pt x="9644" y="91426"/>
                          <a:pt x="9644" y="91426"/>
                          <a:pt x="9644" y="91426"/>
                        </a:cubicBezTo>
                        <a:cubicBezTo>
                          <a:pt x="1072" y="78091"/>
                          <a:pt x="-1786" y="61898"/>
                          <a:pt x="1072" y="47611"/>
                        </a:cubicBezTo>
                        <a:cubicBezTo>
                          <a:pt x="3929" y="32371"/>
                          <a:pt x="12502" y="19036"/>
                          <a:pt x="25837" y="10463"/>
                        </a:cubicBezTo>
                        <a:cubicBezTo>
                          <a:pt x="39172" y="1891"/>
                          <a:pt x="54412" y="-1919"/>
                          <a:pt x="68699" y="938"/>
                        </a:cubicBezTo>
                        <a:cubicBezTo>
                          <a:pt x="83939" y="3796"/>
                          <a:pt x="97274" y="12368"/>
                          <a:pt x="105847" y="25703"/>
                        </a:cubicBezTo>
                        <a:cubicBezTo>
                          <a:pt x="146804" y="85711"/>
                          <a:pt x="146804" y="85711"/>
                          <a:pt x="146804" y="85711"/>
                        </a:cubicBezTo>
                        <a:lnTo>
                          <a:pt x="50602" y="151433"/>
                        </a:lnTo>
                        <a:lnTo>
                          <a:pt x="50602" y="151433"/>
                        </a:lnTo>
                        <a:lnTo>
                          <a:pt x="50602" y="151433"/>
                        </a:lnTo>
                        <a:close/>
                      </a:path>
                    </a:pathLst>
                  </a:custGeom>
                  <a:solidFill>
                    <a:srgbClr val="0078D4"/>
                  </a:solidFill>
                  <a:ln w="9525" cap="flat">
                    <a:noFill/>
                    <a:prstDash val="solid"/>
                    <a:miter/>
                  </a:ln>
                </p:spPr>
                <p:txBody>
                  <a:bodyPr rtlCol="0" anchor="ctr"/>
                  <a:lstStyle/>
                  <a:p>
                    <a:pPr defTabSz="932597">
                      <a:defRPr/>
                    </a:pPr>
                    <a:endParaRPr lang="en-US" sz="1836">
                      <a:solidFill>
                        <a:srgbClr val="000000"/>
                      </a:solidFill>
                      <a:latin typeface="Segoe UI"/>
                    </a:endParaRPr>
                  </a:p>
                </p:txBody>
              </p:sp>
              <p:sp>
                <p:nvSpPr>
                  <p:cNvPr id="21" name="Freeform: Shape 20">
                    <a:extLst>
                      <a:ext uri="{FF2B5EF4-FFF2-40B4-BE49-F238E27FC236}">
                        <a16:creationId xmlns:a16="http://schemas.microsoft.com/office/drawing/2014/main" id="{CCEFF2D9-3543-485C-B45C-84069724D34F}"/>
                      </a:ext>
                    </a:extLst>
                  </p:cNvPr>
                  <p:cNvSpPr/>
                  <p:nvPr/>
                </p:nvSpPr>
                <p:spPr>
                  <a:xfrm>
                    <a:off x="2798444" y="3408997"/>
                    <a:ext cx="146804" cy="151433"/>
                  </a:xfrm>
                  <a:custGeom>
                    <a:avLst/>
                    <a:gdLst>
                      <a:gd name="connsiteX0" fmla="*/ 96202 w 146804"/>
                      <a:gd name="connsiteY0" fmla="*/ 0 h 151433"/>
                      <a:gd name="connsiteX1" fmla="*/ 137160 w 146804"/>
                      <a:gd name="connsiteY1" fmla="*/ 60007 h 151433"/>
                      <a:gd name="connsiteX2" fmla="*/ 145733 w 146804"/>
                      <a:gd name="connsiteY2" fmla="*/ 103822 h 151433"/>
                      <a:gd name="connsiteX3" fmla="*/ 120968 w 146804"/>
                      <a:gd name="connsiteY3" fmla="*/ 140970 h 151433"/>
                      <a:gd name="connsiteX4" fmla="*/ 78105 w 146804"/>
                      <a:gd name="connsiteY4" fmla="*/ 150495 h 151433"/>
                      <a:gd name="connsiteX5" fmla="*/ 40958 w 146804"/>
                      <a:gd name="connsiteY5" fmla="*/ 125730 h 151433"/>
                      <a:gd name="connsiteX6" fmla="*/ 0 w 146804"/>
                      <a:gd name="connsiteY6" fmla="*/ 65722 h 151433"/>
                      <a:gd name="connsiteX7" fmla="*/ 96202 w 146804"/>
                      <a:gd name="connsiteY7" fmla="*/ 0 h 151433"/>
                      <a:gd name="connsiteX8" fmla="*/ 96202 w 146804"/>
                      <a:gd name="connsiteY8" fmla="*/ 0 h 151433"/>
                      <a:gd name="connsiteX9" fmla="*/ 96202 w 146804"/>
                      <a:gd name="connsiteY9" fmla="*/ 0 h 15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04" h="151433">
                        <a:moveTo>
                          <a:pt x="96202" y="0"/>
                        </a:moveTo>
                        <a:cubicBezTo>
                          <a:pt x="137160" y="60007"/>
                          <a:pt x="137160" y="60007"/>
                          <a:pt x="137160" y="60007"/>
                        </a:cubicBezTo>
                        <a:cubicBezTo>
                          <a:pt x="145733" y="73342"/>
                          <a:pt x="148590" y="89535"/>
                          <a:pt x="145733" y="103822"/>
                        </a:cubicBezTo>
                        <a:cubicBezTo>
                          <a:pt x="142875" y="119063"/>
                          <a:pt x="134303" y="132397"/>
                          <a:pt x="120968" y="140970"/>
                        </a:cubicBezTo>
                        <a:cubicBezTo>
                          <a:pt x="107633" y="149542"/>
                          <a:pt x="92393" y="153352"/>
                          <a:pt x="78105" y="150495"/>
                        </a:cubicBezTo>
                        <a:cubicBezTo>
                          <a:pt x="62865" y="147638"/>
                          <a:pt x="49530" y="139065"/>
                          <a:pt x="40958" y="125730"/>
                        </a:cubicBezTo>
                        <a:cubicBezTo>
                          <a:pt x="0" y="65722"/>
                          <a:pt x="0" y="65722"/>
                          <a:pt x="0" y="65722"/>
                        </a:cubicBezTo>
                        <a:lnTo>
                          <a:pt x="96202" y="0"/>
                        </a:lnTo>
                        <a:lnTo>
                          <a:pt x="96202" y="0"/>
                        </a:lnTo>
                        <a:lnTo>
                          <a:pt x="96202" y="0"/>
                        </a:lnTo>
                        <a:close/>
                      </a:path>
                    </a:pathLst>
                  </a:custGeom>
                  <a:solidFill>
                    <a:srgbClr val="50E6FF"/>
                  </a:solidFill>
                  <a:ln w="9525"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22" name="Freeform: Shape 21">
                  <a:extLst>
                    <a:ext uri="{FF2B5EF4-FFF2-40B4-BE49-F238E27FC236}">
                      <a16:creationId xmlns:a16="http://schemas.microsoft.com/office/drawing/2014/main" id="{6088F607-9936-4A01-9999-DE1951B9E4DA}"/>
                    </a:ext>
                  </a:extLst>
                </p:cNvPr>
                <p:cNvSpPr/>
                <p:nvPr/>
              </p:nvSpPr>
              <p:spPr>
                <a:xfrm>
                  <a:off x="2822500" y="3351138"/>
                  <a:ext cx="103335" cy="143340"/>
                </a:xfrm>
                <a:custGeom>
                  <a:avLst/>
                  <a:gdLst>
                    <a:gd name="connsiteX0" fmla="*/ 3566 w 103335"/>
                    <a:gd name="connsiteY0" fmla="*/ 1661 h 143340"/>
                    <a:gd name="connsiteX1" fmla="*/ 3566 w 103335"/>
                    <a:gd name="connsiteY1" fmla="*/ 1661 h 143340"/>
                    <a:gd name="connsiteX2" fmla="*/ 15949 w 103335"/>
                    <a:gd name="connsiteY2" fmla="*/ 3566 h 143340"/>
                    <a:gd name="connsiteX3" fmla="*/ 101674 w 103335"/>
                    <a:gd name="connsiteY3" fmla="*/ 129296 h 143340"/>
                    <a:gd name="connsiteX4" fmla="*/ 99769 w 103335"/>
                    <a:gd name="connsiteY4" fmla="*/ 141679 h 143340"/>
                    <a:gd name="connsiteX5" fmla="*/ 99769 w 103335"/>
                    <a:gd name="connsiteY5" fmla="*/ 141679 h 143340"/>
                    <a:gd name="connsiteX6" fmla="*/ 87386 w 103335"/>
                    <a:gd name="connsiteY6" fmla="*/ 139774 h 143340"/>
                    <a:gd name="connsiteX7" fmla="*/ 1661 w 103335"/>
                    <a:gd name="connsiteY7" fmla="*/ 14044 h 143340"/>
                    <a:gd name="connsiteX8" fmla="*/ 3566 w 103335"/>
                    <a:gd name="connsiteY8" fmla="*/ 1661 h 14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35" h="143340">
                      <a:moveTo>
                        <a:pt x="3566" y="1661"/>
                      </a:moveTo>
                      <a:lnTo>
                        <a:pt x="3566" y="1661"/>
                      </a:lnTo>
                      <a:cubicBezTo>
                        <a:pt x="7376" y="-1196"/>
                        <a:pt x="13091" y="-244"/>
                        <a:pt x="15949" y="3566"/>
                      </a:cubicBezTo>
                      <a:lnTo>
                        <a:pt x="101674" y="129296"/>
                      </a:lnTo>
                      <a:cubicBezTo>
                        <a:pt x="104531" y="133106"/>
                        <a:pt x="103579" y="138821"/>
                        <a:pt x="99769" y="141679"/>
                      </a:cubicBezTo>
                      <a:lnTo>
                        <a:pt x="99769" y="141679"/>
                      </a:lnTo>
                      <a:cubicBezTo>
                        <a:pt x="95959" y="144536"/>
                        <a:pt x="90244" y="143584"/>
                        <a:pt x="87386" y="139774"/>
                      </a:cubicBezTo>
                      <a:lnTo>
                        <a:pt x="1661" y="14044"/>
                      </a:lnTo>
                      <a:cubicBezTo>
                        <a:pt x="-1196" y="9281"/>
                        <a:pt x="-244" y="4519"/>
                        <a:pt x="3566" y="1661"/>
                      </a:cubicBezTo>
                      <a:close/>
                    </a:path>
                  </a:pathLst>
                </a:custGeom>
                <a:solidFill>
                  <a:srgbClr val="FFFFFF"/>
                </a:solidFill>
                <a:ln w="9525"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85" name="Graphic 83">
                <a:extLst>
                  <a:ext uri="{FF2B5EF4-FFF2-40B4-BE49-F238E27FC236}">
                    <a16:creationId xmlns:a16="http://schemas.microsoft.com/office/drawing/2014/main" id="{80207804-A252-4774-9BC9-07C1BC514159}"/>
                  </a:ext>
                </a:extLst>
              </p:cNvPr>
              <p:cNvGrpSpPr/>
              <p:nvPr/>
            </p:nvGrpSpPr>
            <p:grpSpPr>
              <a:xfrm>
                <a:off x="5899935" y="2035895"/>
                <a:ext cx="899439" cy="626847"/>
                <a:chOff x="5899935" y="2035895"/>
                <a:chExt cx="899439" cy="626847"/>
              </a:xfrm>
            </p:grpSpPr>
            <p:sp>
              <p:nvSpPr>
                <p:cNvPr id="89" name="Freeform: Shape 88">
                  <a:extLst>
                    <a:ext uri="{FF2B5EF4-FFF2-40B4-BE49-F238E27FC236}">
                      <a16:creationId xmlns:a16="http://schemas.microsoft.com/office/drawing/2014/main" id="{377F1CE5-52EB-476A-B311-D156B2510AA9}"/>
                    </a:ext>
                  </a:extLst>
                </p:cNvPr>
                <p:cNvSpPr/>
                <p:nvPr/>
              </p:nvSpPr>
              <p:spPr>
                <a:xfrm>
                  <a:off x="6537134" y="2429256"/>
                  <a:ext cx="262240" cy="232336"/>
                </a:xfrm>
                <a:custGeom>
                  <a:avLst/>
                  <a:gdLst>
                    <a:gd name="connsiteX0" fmla="*/ 0 w 262240"/>
                    <a:gd name="connsiteY0" fmla="*/ 0 h 232336"/>
                    <a:gd name="connsiteX1" fmla="*/ 262241 w 262240"/>
                    <a:gd name="connsiteY1" fmla="*/ 0 h 232336"/>
                    <a:gd name="connsiteX2" fmla="*/ 262241 w 262240"/>
                    <a:gd name="connsiteY2" fmla="*/ 232336 h 232336"/>
                    <a:gd name="connsiteX3" fmla="*/ 0 w 262240"/>
                    <a:gd name="connsiteY3" fmla="*/ 232336 h 232336"/>
                  </a:gdLst>
                  <a:ahLst/>
                  <a:cxnLst>
                    <a:cxn ang="0">
                      <a:pos x="connsiteX0" y="connsiteY0"/>
                    </a:cxn>
                    <a:cxn ang="0">
                      <a:pos x="connsiteX1" y="connsiteY1"/>
                    </a:cxn>
                    <a:cxn ang="0">
                      <a:pos x="connsiteX2" y="connsiteY2"/>
                    </a:cxn>
                    <a:cxn ang="0">
                      <a:pos x="connsiteX3" y="connsiteY3"/>
                    </a:cxn>
                  </a:cxnLst>
                  <a:rect l="l" t="t" r="r" b="b"/>
                  <a:pathLst>
                    <a:path w="262240" h="232336">
                      <a:moveTo>
                        <a:pt x="0" y="0"/>
                      </a:moveTo>
                      <a:lnTo>
                        <a:pt x="262241" y="0"/>
                      </a:lnTo>
                      <a:lnTo>
                        <a:pt x="262241" y="232336"/>
                      </a:lnTo>
                      <a:lnTo>
                        <a:pt x="0" y="232336"/>
                      </a:lnTo>
                      <a:close/>
                    </a:path>
                  </a:pathLst>
                </a:custGeom>
                <a:solidFill>
                  <a:srgbClr val="BFBFBF"/>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86" name="Freeform: Shape 85">
                  <a:extLst>
                    <a:ext uri="{FF2B5EF4-FFF2-40B4-BE49-F238E27FC236}">
                      <a16:creationId xmlns:a16="http://schemas.microsoft.com/office/drawing/2014/main" id="{E8C7AE78-9DD6-4528-877F-82EA64613974}"/>
                    </a:ext>
                  </a:extLst>
                </p:cNvPr>
                <p:cNvSpPr/>
                <p:nvPr/>
              </p:nvSpPr>
              <p:spPr>
                <a:xfrm>
                  <a:off x="6004601" y="2140594"/>
                  <a:ext cx="259565" cy="520997"/>
                </a:xfrm>
                <a:custGeom>
                  <a:avLst/>
                  <a:gdLst>
                    <a:gd name="connsiteX0" fmla="*/ 0 w 263391"/>
                    <a:gd name="connsiteY0" fmla="*/ 0 h 159874"/>
                    <a:gd name="connsiteX1" fmla="*/ 263391 w 263391"/>
                    <a:gd name="connsiteY1" fmla="*/ 0 h 159874"/>
                    <a:gd name="connsiteX2" fmla="*/ 263391 w 263391"/>
                    <a:gd name="connsiteY2" fmla="*/ 159875 h 159874"/>
                    <a:gd name="connsiteX3" fmla="*/ 0 w 263391"/>
                    <a:gd name="connsiteY3" fmla="*/ 159875 h 159874"/>
                  </a:gdLst>
                  <a:ahLst/>
                  <a:cxnLst>
                    <a:cxn ang="0">
                      <a:pos x="connsiteX0" y="connsiteY0"/>
                    </a:cxn>
                    <a:cxn ang="0">
                      <a:pos x="connsiteX1" y="connsiteY1"/>
                    </a:cxn>
                    <a:cxn ang="0">
                      <a:pos x="connsiteX2" y="connsiteY2"/>
                    </a:cxn>
                    <a:cxn ang="0">
                      <a:pos x="connsiteX3" y="connsiteY3"/>
                    </a:cxn>
                  </a:cxnLst>
                  <a:rect l="l" t="t" r="r" b="b"/>
                  <a:pathLst>
                    <a:path w="263391" h="159874">
                      <a:moveTo>
                        <a:pt x="0" y="0"/>
                      </a:moveTo>
                      <a:lnTo>
                        <a:pt x="263391" y="0"/>
                      </a:lnTo>
                      <a:lnTo>
                        <a:pt x="263391" y="159875"/>
                      </a:lnTo>
                      <a:lnTo>
                        <a:pt x="0" y="159875"/>
                      </a:lnTo>
                      <a:close/>
                    </a:path>
                  </a:pathLst>
                </a:custGeom>
                <a:solidFill>
                  <a:srgbClr val="000000"/>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87" name="Freeform: Shape 86">
                  <a:extLst>
                    <a:ext uri="{FF2B5EF4-FFF2-40B4-BE49-F238E27FC236}">
                      <a16:creationId xmlns:a16="http://schemas.microsoft.com/office/drawing/2014/main" id="{CFD25CE4-A16A-4BF4-A152-43A1D460FDD5}"/>
                    </a:ext>
                  </a:extLst>
                </p:cNvPr>
                <p:cNvSpPr/>
                <p:nvPr/>
              </p:nvSpPr>
              <p:spPr>
                <a:xfrm>
                  <a:off x="5899935" y="2035895"/>
                  <a:ext cx="472723" cy="626847"/>
                </a:xfrm>
                <a:custGeom>
                  <a:avLst/>
                  <a:gdLst>
                    <a:gd name="connsiteX0" fmla="*/ 368057 w 472723"/>
                    <a:gd name="connsiteY0" fmla="*/ 108117 h 626847"/>
                    <a:gd name="connsiteX1" fmla="*/ 368057 w 472723"/>
                    <a:gd name="connsiteY1" fmla="*/ 51758 h 626847"/>
                    <a:gd name="connsiteX2" fmla="*/ 236937 w 472723"/>
                    <a:gd name="connsiteY2" fmla="*/ 0 h 626847"/>
                    <a:gd name="connsiteX3" fmla="*/ 104666 w 472723"/>
                    <a:gd name="connsiteY3" fmla="*/ 51758 h 626847"/>
                    <a:gd name="connsiteX4" fmla="*/ 104666 w 472723"/>
                    <a:gd name="connsiteY4" fmla="*/ 108117 h 626847"/>
                    <a:gd name="connsiteX5" fmla="*/ 0 w 472723"/>
                    <a:gd name="connsiteY5" fmla="*/ 108117 h 626847"/>
                    <a:gd name="connsiteX6" fmla="*/ 0 w 472723"/>
                    <a:gd name="connsiteY6" fmla="*/ 625698 h 626847"/>
                    <a:gd name="connsiteX7" fmla="*/ 151824 w 472723"/>
                    <a:gd name="connsiteY7" fmla="*/ 625698 h 626847"/>
                    <a:gd name="connsiteX8" fmla="*/ 151824 w 472723"/>
                    <a:gd name="connsiteY8" fmla="*/ 492277 h 626847"/>
                    <a:gd name="connsiteX9" fmla="*/ 320900 w 472723"/>
                    <a:gd name="connsiteY9" fmla="*/ 492277 h 626847"/>
                    <a:gd name="connsiteX10" fmla="*/ 320900 w 472723"/>
                    <a:gd name="connsiteY10" fmla="*/ 626848 h 626847"/>
                    <a:gd name="connsiteX11" fmla="*/ 472724 w 472723"/>
                    <a:gd name="connsiteY11" fmla="*/ 626848 h 626847"/>
                    <a:gd name="connsiteX12" fmla="*/ 472724 w 472723"/>
                    <a:gd name="connsiteY12" fmla="*/ 109267 h 626847"/>
                    <a:gd name="connsiteX13" fmla="*/ 368057 w 472723"/>
                    <a:gd name="connsiteY13" fmla="*/ 109267 h 626847"/>
                    <a:gd name="connsiteX14" fmla="*/ 104666 w 472723"/>
                    <a:gd name="connsiteY14" fmla="*/ 445120 h 626847"/>
                    <a:gd name="connsiteX15" fmla="*/ 49458 w 472723"/>
                    <a:gd name="connsiteY15" fmla="*/ 445120 h 626847"/>
                    <a:gd name="connsiteX16" fmla="*/ 49458 w 472723"/>
                    <a:gd name="connsiteY16" fmla="*/ 361156 h 626847"/>
                    <a:gd name="connsiteX17" fmla="*/ 104666 w 472723"/>
                    <a:gd name="connsiteY17" fmla="*/ 361156 h 626847"/>
                    <a:gd name="connsiteX18" fmla="*/ 104666 w 472723"/>
                    <a:gd name="connsiteY18" fmla="*/ 445120 h 626847"/>
                    <a:gd name="connsiteX19" fmla="*/ 104666 w 472723"/>
                    <a:gd name="connsiteY19" fmla="*/ 338153 h 626847"/>
                    <a:gd name="connsiteX20" fmla="*/ 49458 w 472723"/>
                    <a:gd name="connsiteY20" fmla="*/ 338153 h 626847"/>
                    <a:gd name="connsiteX21" fmla="*/ 49458 w 472723"/>
                    <a:gd name="connsiteY21" fmla="*/ 254190 h 626847"/>
                    <a:gd name="connsiteX22" fmla="*/ 104666 w 472723"/>
                    <a:gd name="connsiteY22" fmla="*/ 254190 h 626847"/>
                    <a:gd name="connsiteX23" fmla="*/ 104666 w 472723"/>
                    <a:gd name="connsiteY23" fmla="*/ 338153 h 626847"/>
                    <a:gd name="connsiteX24" fmla="*/ 104666 w 472723"/>
                    <a:gd name="connsiteY24" fmla="*/ 232336 h 626847"/>
                    <a:gd name="connsiteX25" fmla="*/ 49458 w 472723"/>
                    <a:gd name="connsiteY25" fmla="*/ 232336 h 626847"/>
                    <a:gd name="connsiteX26" fmla="*/ 49458 w 472723"/>
                    <a:gd name="connsiteY26" fmla="*/ 148373 h 626847"/>
                    <a:gd name="connsiteX27" fmla="*/ 104666 w 472723"/>
                    <a:gd name="connsiteY27" fmla="*/ 148373 h 626847"/>
                    <a:gd name="connsiteX28" fmla="*/ 104666 w 472723"/>
                    <a:gd name="connsiteY28" fmla="*/ 232336 h 626847"/>
                    <a:gd name="connsiteX29" fmla="*/ 184029 w 472723"/>
                    <a:gd name="connsiteY29" fmla="*/ 445120 h 626847"/>
                    <a:gd name="connsiteX30" fmla="*/ 128820 w 472723"/>
                    <a:gd name="connsiteY30" fmla="*/ 445120 h 626847"/>
                    <a:gd name="connsiteX31" fmla="*/ 128820 w 472723"/>
                    <a:gd name="connsiteY31" fmla="*/ 361156 h 626847"/>
                    <a:gd name="connsiteX32" fmla="*/ 184029 w 472723"/>
                    <a:gd name="connsiteY32" fmla="*/ 361156 h 626847"/>
                    <a:gd name="connsiteX33" fmla="*/ 184029 w 472723"/>
                    <a:gd name="connsiteY33" fmla="*/ 445120 h 626847"/>
                    <a:gd name="connsiteX34" fmla="*/ 184029 w 472723"/>
                    <a:gd name="connsiteY34" fmla="*/ 338153 h 626847"/>
                    <a:gd name="connsiteX35" fmla="*/ 128820 w 472723"/>
                    <a:gd name="connsiteY35" fmla="*/ 338153 h 626847"/>
                    <a:gd name="connsiteX36" fmla="*/ 128820 w 472723"/>
                    <a:gd name="connsiteY36" fmla="*/ 254190 h 626847"/>
                    <a:gd name="connsiteX37" fmla="*/ 184029 w 472723"/>
                    <a:gd name="connsiteY37" fmla="*/ 254190 h 626847"/>
                    <a:gd name="connsiteX38" fmla="*/ 184029 w 472723"/>
                    <a:gd name="connsiteY38" fmla="*/ 338153 h 626847"/>
                    <a:gd name="connsiteX39" fmla="*/ 184029 w 472723"/>
                    <a:gd name="connsiteY39" fmla="*/ 232336 h 626847"/>
                    <a:gd name="connsiteX40" fmla="*/ 128820 w 472723"/>
                    <a:gd name="connsiteY40" fmla="*/ 232336 h 626847"/>
                    <a:gd name="connsiteX41" fmla="*/ 128820 w 472723"/>
                    <a:gd name="connsiteY41" fmla="*/ 148373 h 626847"/>
                    <a:gd name="connsiteX42" fmla="*/ 184029 w 472723"/>
                    <a:gd name="connsiteY42" fmla="*/ 148373 h 626847"/>
                    <a:gd name="connsiteX43" fmla="*/ 184029 w 472723"/>
                    <a:gd name="connsiteY43" fmla="*/ 232336 h 626847"/>
                    <a:gd name="connsiteX44" fmla="*/ 263391 w 472723"/>
                    <a:gd name="connsiteY44" fmla="*/ 445120 h 626847"/>
                    <a:gd name="connsiteX45" fmla="*/ 208182 w 472723"/>
                    <a:gd name="connsiteY45" fmla="*/ 445120 h 626847"/>
                    <a:gd name="connsiteX46" fmla="*/ 208182 w 472723"/>
                    <a:gd name="connsiteY46" fmla="*/ 361156 h 626847"/>
                    <a:gd name="connsiteX47" fmla="*/ 263391 w 472723"/>
                    <a:gd name="connsiteY47" fmla="*/ 361156 h 626847"/>
                    <a:gd name="connsiteX48" fmla="*/ 263391 w 472723"/>
                    <a:gd name="connsiteY48" fmla="*/ 445120 h 626847"/>
                    <a:gd name="connsiteX49" fmla="*/ 263391 w 472723"/>
                    <a:gd name="connsiteY49" fmla="*/ 338153 h 626847"/>
                    <a:gd name="connsiteX50" fmla="*/ 208182 w 472723"/>
                    <a:gd name="connsiteY50" fmla="*/ 338153 h 626847"/>
                    <a:gd name="connsiteX51" fmla="*/ 208182 w 472723"/>
                    <a:gd name="connsiteY51" fmla="*/ 254190 h 626847"/>
                    <a:gd name="connsiteX52" fmla="*/ 263391 w 472723"/>
                    <a:gd name="connsiteY52" fmla="*/ 254190 h 626847"/>
                    <a:gd name="connsiteX53" fmla="*/ 263391 w 472723"/>
                    <a:gd name="connsiteY53" fmla="*/ 338153 h 626847"/>
                    <a:gd name="connsiteX54" fmla="*/ 263391 w 472723"/>
                    <a:gd name="connsiteY54" fmla="*/ 232336 h 626847"/>
                    <a:gd name="connsiteX55" fmla="*/ 208182 w 472723"/>
                    <a:gd name="connsiteY55" fmla="*/ 232336 h 626847"/>
                    <a:gd name="connsiteX56" fmla="*/ 208182 w 472723"/>
                    <a:gd name="connsiteY56" fmla="*/ 148373 h 626847"/>
                    <a:gd name="connsiteX57" fmla="*/ 263391 w 472723"/>
                    <a:gd name="connsiteY57" fmla="*/ 148373 h 626847"/>
                    <a:gd name="connsiteX58" fmla="*/ 263391 w 472723"/>
                    <a:gd name="connsiteY58" fmla="*/ 232336 h 626847"/>
                    <a:gd name="connsiteX59" fmla="*/ 343904 w 472723"/>
                    <a:gd name="connsiteY59" fmla="*/ 445120 h 626847"/>
                    <a:gd name="connsiteX60" fmla="*/ 288695 w 472723"/>
                    <a:gd name="connsiteY60" fmla="*/ 445120 h 626847"/>
                    <a:gd name="connsiteX61" fmla="*/ 288695 w 472723"/>
                    <a:gd name="connsiteY61" fmla="*/ 361156 h 626847"/>
                    <a:gd name="connsiteX62" fmla="*/ 343904 w 472723"/>
                    <a:gd name="connsiteY62" fmla="*/ 361156 h 626847"/>
                    <a:gd name="connsiteX63" fmla="*/ 343904 w 472723"/>
                    <a:gd name="connsiteY63" fmla="*/ 445120 h 626847"/>
                    <a:gd name="connsiteX64" fmla="*/ 343904 w 472723"/>
                    <a:gd name="connsiteY64" fmla="*/ 338153 h 626847"/>
                    <a:gd name="connsiteX65" fmla="*/ 288695 w 472723"/>
                    <a:gd name="connsiteY65" fmla="*/ 338153 h 626847"/>
                    <a:gd name="connsiteX66" fmla="*/ 288695 w 472723"/>
                    <a:gd name="connsiteY66" fmla="*/ 254190 h 626847"/>
                    <a:gd name="connsiteX67" fmla="*/ 343904 w 472723"/>
                    <a:gd name="connsiteY67" fmla="*/ 254190 h 626847"/>
                    <a:gd name="connsiteX68" fmla="*/ 343904 w 472723"/>
                    <a:gd name="connsiteY68" fmla="*/ 338153 h 626847"/>
                    <a:gd name="connsiteX69" fmla="*/ 343904 w 472723"/>
                    <a:gd name="connsiteY69" fmla="*/ 232336 h 626847"/>
                    <a:gd name="connsiteX70" fmla="*/ 288695 w 472723"/>
                    <a:gd name="connsiteY70" fmla="*/ 232336 h 626847"/>
                    <a:gd name="connsiteX71" fmla="*/ 288695 w 472723"/>
                    <a:gd name="connsiteY71" fmla="*/ 148373 h 626847"/>
                    <a:gd name="connsiteX72" fmla="*/ 343904 w 472723"/>
                    <a:gd name="connsiteY72" fmla="*/ 148373 h 626847"/>
                    <a:gd name="connsiteX73" fmla="*/ 343904 w 472723"/>
                    <a:gd name="connsiteY73" fmla="*/ 232336 h 626847"/>
                    <a:gd name="connsiteX74" fmla="*/ 423266 w 472723"/>
                    <a:gd name="connsiteY74" fmla="*/ 445120 h 626847"/>
                    <a:gd name="connsiteX75" fmla="*/ 368057 w 472723"/>
                    <a:gd name="connsiteY75" fmla="*/ 445120 h 626847"/>
                    <a:gd name="connsiteX76" fmla="*/ 368057 w 472723"/>
                    <a:gd name="connsiteY76" fmla="*/ 361156 h 626847"/>
                    <a:gd name="connsiteX77" fmla="*/ 423266 w 472723"/>
                    <a:gd name="connsiteY77" fmla="*/ 361156 h 626847"/>
                    <a:gd name="connsiteX78" fmla="*/ 423266 w 472723"/>
                    <a:gd name="connsiteY78" fmla="*/ 445120 h 626847"/>
                    <a:gd name="connsiteX79" fmla="*/ 423266 w 472723"/>
                    <a:gd name="connsiteY79" fmla="*/ 338153 h 626847"/>
                    <a:gd name="connsiteX80" fmla="*/ 368057 w 472723"/>
                    <a:gd name="connsiteY80" fmla="*/ 338153 h 626847"/>
                    <a:gd name="connsiteX81" fmla="*/ 368057 w 472723"/>
                    <a:gd name="connsiteY81" fmla="*/ 254190 h 626847"/>
                    <a:gd name="connsiteX82" fmla="*/ 423266 w 472723"/>
                    <a:gd name="connsiteY82" fmla="*/ 254190 h 626847"/>
                    <a:gd name="connsiteX83" fmla="*/ 423266 w 472723"/>
                    <a:gd name="connsiteY83" fmla="*/ 338153 h 626847"/>
                    <a:gd name="connsiteX84" fmla="*/ 423266 w 472723"/>
                    <a:gd name="connsiteY84" fmla="*/ 232336 h 626847"/>
                    <a:gd name="connsiteX85" fmla="*/ 368057 w 472723"/>
                    <a:gd name="connsiteY85" fmla="*/ 232336 h 626847"/>
                    <a:gd name="connsiteX86" fmla="*/ 368057 w 472723"/>
                    <a:gd name="connsiteY86" fmla="*/ 148373 h 626847"/>
                    <a:gd name="connsiteX87" fmla="*/ 423266 w 472723"/>
                    <a:gd name="connsiteY87" fmla="*/ 148373 h 626847"/>
                    <a:gd name="connsiteX88" fmla="*/ 423266 w 472723"/>
                    <a:gd name="connsiteY88" fmla="*/ 232336 h 62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72723" h="626847">
                      <a:moveTo>
                        <a:pt x="368057" y="108117"/>
                      </a:moveTo>
                      <a:lnTo>
                        <a:pt x="368057" y="51758"/>
                      </a:lnTo>
                      <a:lnTo>
                        <a:pt x="236937" y="0"/>
                      </a:lnTo>
                      <a:lnTo>
                        <a:pt x="104666" y="51758"/>
                      </a:lnTo>
                      <a:lnTo>
                        <a:pt x="104666" y="108117"/>
                      </a:lnTo>
                      <a:lnTo>
                        <a:pt x="0" y="108117"/>
                      </a:lnTo>
                      <a:lnTo>
                        <a:pt x="0" y="625698"/>
                      </a:lnTo>
                      <a:lnTo>
                        <a:pt x="151824" y="625698"/>
                      </a:lnTo>
                      <a:lnTo>
                        <a:pt x="151824" y="492277"/>
                      </a:lnTo>
                      <a:lnTo>
                        <a:pt x="320900" y="492277"/>
                      </a:lnTo>
                      <a:lnTo>
                        <a:pt x="320900" y="626848"/>
                      </a:lnTo>
                      <a:lnTo>
                        <a:pt x="472724" y="626848"/>
                      </a:lnTo>
                      <a:lnTo>
                        <a:pt x="472724" y="109267"/>
                      </a:lnTo>
                      <a:lnTo>
                        <a:pt x="368057" y="109267"/>
                      </a:lnTo>
                      <a:close/>
                      <a:moveTo>
                        <a:pt x="104666" y="445120"/>
                      </a:moveTo>
                      <a:lnTo>
                        <a:pt x="49458" y="445120"/>
                      </a:lnTo>
                      <a:lnTo>
                        <a:pt x="49458" y="361156"/>
                      </a:lnTo>
                      <a:lnTo>
                        <a:pt x="104666" y="361156"/>
                      </a:lnTo>
                      <a:lnTo>
                        <a:pt x="104666" y="445120"/>
                      </a:lnTo>
                      <a:close/>
                      <a:moveTo>
                        <a:pt x="104666" y="338153"/>
                      </a:moveTo>
                      <a:lnTo>
                        <a:pt x="49458" y="338153"/>
                      </a:lnTo>
                      <a:lnTo>
                        <a:pt x="49458" y="254190"/>
                      </a:lnTo>
                      <a:lnTo>
                        <a:pt x="104666" y="254190"/>
                      </a:lnTo>
                      <a:lnTo>
                        <a:pt x="104666" y="338153"/>
                      </a:lnTo>
                      <a:close/>
                      <a:moveTo>
                        <a:pt x="104666" y="232336"/>
                      </a:moveTo>
                      <a:lnTo>
                        <a:pt x="49458" y="232336"/>
                      </a:lnTo>
                      <a:lnTo>
                        <a:pt x="49458" y="148373"/>
                      </a:lnTo>
                      <a:lnTo>
                        <a:pt x="104666" y="148373"/>
                      </a:lnTo>
                      <a:lnTo>
                        <a:pt x="104666" y="232336"/>
                      </a:lnTo>
                      <a:close/>
                      <a:moveTo>
                        <a:pt x="184029" y="445120"/>
                      </a:moveTo>
                      <a:lnTo>
                        <a:pt x="128820" y="445120"/>
                      </a:lnTo>
                      <a:lnTo>
                        <a:pt x="128820" y="361156"/>
                      </a:lnTo>
                      <a:lnTo>
                        <a:pt x="184029" y="361156"/>
                      </a:lnTo>
                      <a:lnTo>
                        <a:pt x="184029" y="445120"/>
                      </a:lnTo>
                      <a:close/>
                      <a:moveTo>
                        <a:pt x="184029" y="338153"/>
                      </a:moveTo>
                      <a:lnTo>
                        <a:pt x="128820" y="338153"/>
                      </a:lnTo>
                      <a:lnTo>
                        <a:pt x="128820" y="254190"/>
                      </a:lnTo>
                      <a:lnTo>
                        <a:pt x="184029" y="254190"/>
                      </a:lnTo>
                      <a:lnTo>
                        <a:pt x="184029" y="338153"/>
                      </a:lnTo>
                      <a:close/>
                      <a:moveTo>
                        <a:pt x="184029" y="232336"/>
                      </a:moveTo>
                      <a:lnTo>
                        <a:pt x="128820" y="232336"/>
                      </a:lnTo>
                      <a:lnTo>
                        <a:pt x="128820" y="148373"/>
                      </a:lnTo>
                      <a:lnTo>
                        <a:pt x="184029" y="148373"/>
                      </a:lnTo>
                      <a:lnTo>
                        <a:pt x="184029" y="232336"/>
                      </a:lnTo>
                      <a:close/>
                      <a:moveTo>
                        <a:pt x="263391" y="445120"/>
                      </a:moveTo>
                      <a:lnTo>
                        <a:pt x="208182" y="445120"/>
                      </a:lnTo>
                      <a:lnTo>
                        <a:pt x="208182" y="361156"/>
                      </a:lnTo>
                      <a:lnTo>
                        <a:pt x="263391" y="361156"/>
                      </a:lnTo>
                      <a:lnTo>
                        <a:pt x="263391" y="445120"/>
                      </a:lnTo>
                      <a:close/>
                      <a:moveTo>
                        <a:pt x="263391" y="338153"/>
                      </a:moveTo>
                      <a:lnTo>
                        <a:pt x="208182" y="338153"/>
                      </a:lnTo>
                      <a:lnTo>
                        <a:pt x="208182" y="254190"/>
                      </a:lnTo>
                      <a:lnTo>
                        <a:pt x="263391" y="254190"/>
                      </a:lnTo>
                      <a:lnTo>
                        <a:pt x="263391" y="338153"/>
                      </a:lnTo>
                      <a:close/>
                      <a:moveTo>
                        <a:pt x="263391" y="232336"/>
                      </a:moveTo>
                      <a:lnTo>
                        <a:pt x="208182" y="232336"/>
                      </a:lnTo>
                      <a:lnTo>
                        <a:pt x="208182" y="148373"/>
                      </a:lnTo>
                      <a:lnTo>
                        <a:pt x="263391" y="148373"/>
                      </a:lnTo>
                      <a:lnTo>
                        <a:pt x="263391" y="232336"/>
                      </a:lnTo>
                      <a:close/>
                      <a:moveTo>
                        <a:pt x="343904" y="445120"/>
                      </a:moveTo>
                      <a:lnTo>
                        <a:pt x="288695" y="445120"/>
                      </a:lnTo>
                      <a:lnTo>
                        <a:pt x="288695" y="361156"/>
                      </a:lnTo>
                      <a:lnTo>
                        <a:pt x="343904" y="361156"/>
                      </a:lnTo>
                      <a:lnTo>
                        <a:pt x="343904" y="445120"/>
                      </a:lnTo>
                      <a:close/>
                      <a:moveTo>
                        <a:pt x="343904" y="338153"/>
                      </a:moveTo>
                      <a:lnTo>
                        <a:pt x="288695" y="338153"/>
                      </a:lnTo>
                      <a:lnTo>
                        <a:pt x="288695" y="254190"/>
                      </a:lnTo>
                      <a:lnTo>
                        <a:pt x="343904" y="254190"/>
                      </a:lnTo>
                      <a:lnTo>
                        <a:pt x="343904" y="338153"/>
                      </a:lnTo>
                      <a:close/>
                      <a:moveTo>
                        <a:pt x="343904" y="232336"/>
                      </a:moveTo>
                      <a:lnTo>
                        <a:pt x="288695" y="232336"/>
                      </a:lnTo>
                      <a:lnTo>
                        <a:pt x="288695" y="148373"/>
                      </a:lnTo>
                      <a:lnTo>
                        <a:pt x="343904" y="148373"/>
                      </a:lnTo>
                      <a:lnTo>
                        <a:pt x="343904" y="232336"/>
                      </a:lnTo>
                      <a:close/>
                      <a:moveTo>
                        <a:pt x="423266" y="445120"/>
                      </a:moveTo>
                      <a:lnTo>
                        <a:pt x="368057" y="445120"/>
                      </a:lnTo>
                      <a:lnTo>
                        <a:pt x="368057" y="361156"/>
                      </a:lnTo>
                      <a:lnTo>
                        <a:pt x="423266" y="361156"/>
                      </a:lnTo>
                      <a:lnTo>
                        <a:pt x="423266" y="445120"/>
                      </a:lnTo>
                      <a:close/>
                      <a:moveTo>
                        <a:pt x="423266" y="338153"/>
                      </a:moveTo>
                      <a:lnTo>
                        <a:pt x="368057" y="338153"/>
                      </a:lnTo>
                      <a:lnTo>
                        <a:pt x="368057" y="254190"/>
                      </a:lnTo>
                      <a:lnTo>
                        <a:pt x="423266" y="254190"/>
                      </a:lnTo>
                      <a:lnTo>
                        <a:pt x="423266" y="338153"/>
                      </a:lnTo>
                      <a:close/>
                      <a:moveTo>
                        <a:pt x="423266" y="232336"/>
                      </a:moveTo>
                      <a:lnTo>
                        <a:pt x="368057" y="232336"/>
                      </a:lnTo>
                      <a:lnTo>
                        <a:pt x="368057" y="148373"/>
                      </a:lnTo>
                      <a:lnTo>
                        <a:pt x="423266" y="148373"/>
                      </a:lnTo>
                      <a:lnTo>
                        <a:pt x="423266" y="232336"/>
                      </a:lnTo>
                      <a:close/>
                    </a:path>
                  </a:pathLst>
                </a:custGeom>
                <a:solidFill>
                  <a:srgbClr val="A6A6A6"/>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88" name="Freeform: Shape 87">
                  <a:extLst>
                    <a:ext uri="{FF2B5EF4-FFF2-40B4-BE49-F238E27FC236}">
                      <a16:creationId xmlns:a16="http://schemas.microsoft.com/office/drawing/2014/main" id="{EE65903B-3E90-4D15-BEC2-DEF824E37D67}"/>
                    </a:ext>
                  </a:extLst>
                </p:cNvPr>
                <p:cNvSpPr/>
                <p:nvPr/>
              </p:nvSpPr>
              <p:spPr>
                <a:xfrm>
                  <a:off x="6372658" y="2214172"/>
                  <a:ext cx="262240" cy="448570"/>
                </a:xfrm>
                <a:custGeom>
                  <a:avLst/>
                  <a:gdLst>
                    <a:gd name="connsiteX0" fmla="*/ 0 w 262240"/>
                    <a:gd name="connsiteY0" fmla="*/ 0 h 448570"/>
                    <a:gd name="connsiteX1" fmla="*/ 262241 w 262240"/>
                    <a:gd name="connsiteY1" fmla="*/ 0 h 448570"/>
                    <a:gd name="connsiteX2" fmla="*/ 262241 w 262240"/>
                    <a:gd name="connsiteY2" fmla="*/ 448570 h 448570"/>
                    <a:gd name="connsiteX3" fmla="*/ 0 w 262240"/>
                    <a:gd name="connsiteY3" fmla="*/ 448570 h 448570"/>
                  </a:gdLst>
                  <a:ahLst/>
                  <a:cxnLst>
                    <a:cxn ang="0">
                      <a:pos x="connsiteX0" y="connsiteY0"/>
                    </a:cxn>
                    <a:cxn ang="0">
                      <a:pos x="connsiteX1" y="connsiteY1"/>
                    </a:cxn>
                    <a:cxn ang="0">
                      <a:pos x="connsiteX2" y="connsiteY2"/>
                    </a:cxn>
                    <a:cxn ang="0">
                      <a:pos x="connsiteX3" y="connsiteY3"/>
                    </a:cxn>
                  </a:cxnLst>
                  <a:rect l="l" t="t" r="r" b="b"/>
                  <a:pathLst>
                    <a:path w="262240" h="448570">
                      <a:moveTo>
                        <a:pt x="0" y="0"/>
                      </a:moveTo>
                      <a:lnTo>
                        <a:pt x="262241" y="0"/>
                      </a:lnTo>
                      <a:lnTo>
                        <a:pt x="262241" y="448570"/>
                      </a:lnTo>
                      <a:lnTo>
                        <a:pt x="0" y="448570"/>
                      </a:lnTo>
                      <a:close/>
                    </a:path>
                  </a:pathLst>
                </a:custGeom>
                <a:solidFill>
                  <a:srgbClr val="A6A6A6"/>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90" name="Freeform: Shape 89">
                  <a:extLst>
                    <a:ext uri="{FF2B5EF4-FFF2-40B4-BE49-F238E27FC236}">
                      <a16:creationId xmlns:a16="http://schemas.microsoft.com/office/drawing/2014/main" id="{1612DD67-0F55-43C5-8DBC-2E5A6BB6BD2C}"/>
                    </a:ext>
                  </a:extLst>
                </p:cNvPr>
                <p:cNvSpPr/>
                <p:nvPr/>
              </p:nvSpPr>
              <p:spPr>
                <a:xfrm>
                  <a:off x="6414065" y="2268231"/>
                  <a:ext cx="55208" cy="83963"/>
                </a:xfrm>
                <a:custGeom>
                  <a:avLst/>
                  <a:gdLst>
                    <a:gd name="connsiteX0" fmla="*/ 0 w 55208"/>
                    <a:gd name="connsiteY0" fmla="*/ 0 h 83963"/>
                    <a:gd name="connsiteX1" fmla="*/ 55209 w 55208"/>
                    <a:gd name="connsiteY1" fmla="*/ 0 h 83963"/>
                    <a:gd name="connsiteX2" fmla="*/ 55209 w 55208"/>
                    <a:gd name="connsiteY2" fmla="*/ 83963 h 83963"/>
                    <a:gd name="connsiteX3" fmla="*/ 0 w 55208"/>
                    <a:gd name="connsiteY3" fmla="*/ 83963 h 83963"/>
                  </a:gdLst>
                  <a:ahLst/>
                  <a:cxnLst>
                    <a:cxn ang="0">
                      <a:pos x="connsiteX0" y="connsiteY0"/>
                    </a:cxn>
                    <a:cxn ang="0">
                      <a:pos x="connsiteX1" y="connsiteY1"/>
                    </a:cxn>
                    <a:cxn ang="0">
                      <a:pos x="connsiteX2" y="connsiteY2"/>
                    </a:cxn>
                    <a:cxn ang="0">
                      <a:pos x="connsiteX3" y="connsiteY3"/>
                    </a:cxn>
                  </a:cxnLst>
                  <a:rect l="l" t="t" r="r" b="b"/>
                  <a:pathLst>
                    <a:path w="55208" h="83963">
                      <a:moveTo>
                        <a:pt x="0" y="0"/>
                      </a:moveTo>
                      <a:lnTo>
                        <a:pt x="55209" y="0"/>
                      </a:lnTo>
                      <a:lnTo>
                        <a:pt x="55209" y="83963"/>
                      </a:lnTo>
                      <a:lnTo>
                        <a:pt x="0" y="83963"/>
                      </a:lnTo>
                      <a:close/>
                    </a:path>
                  </a:pathLst>
                </a:custGeom>
                <a:solidFill>
                  <a:srgbClr val="000000"/>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91" name="Freeform: Shape 90">
                  <a:extLst>
                    <a:ext uri="{FF2B5EF4-FFF2-40B4-BE49-F238E27FC236}">
                      <a16:creationId xmlns:a16="http://schemas.microsoft.com/office/drawing/2014/main" id="{88501EF3-25D9-4A43-9045-10127148855E}"/>
                    </a:ext>
                  </a:extLst>
                </p:cNvPr>
                <p:cNvSpPr/>
                <p:nvPr/>
              </p:nvSpPr>
              <p:spPr>
                <a:xfrm>
                  <a:off x="6522182" y="2385549"/>
                  <a:ext cx="55208" cy="83963"/>
                </a:xfrm>
                <a:custGeom>
                  <a:avLst/>
                  <a:gdLst>
                    <a:gd name="connsiteX0" fmla="*/ 0 w 55208"/>
                    <a:gd name="connsiteY0" fmla="*/ 0 h 83963"/>
                    <a:gd name="connsiteX1" fmla="*/ 55209 w 55208"/>
                    <a:gd name="connsiteY1" fmla="*/ 0 h 83963"/>
                    <a:gd name="connsiteX2" fmla="*/ 55209 w 55208"/>
                    <a:gd name="connsiteY2" fmla="*/ 83963 h 83963"/>
                    <a:gd name="connsiteX3" fmla="*/ 0 w 55208"/>
                    <a:gd name="connsiteY3" fmla="*/ 83963 h 83963"/>
                  </a:gdLst>
                  <a:ahLst/>
                  <a:cxnLst>
                    <a:cxn ang="0">
                      <a:pos x="connsiteX0" y="connsiteY0"/>
                    </a:cxn>
                    <a:cxn ang="0">
                      <a:pos x="connsiteX1" y="connsiteY1"/>
                    </a:cxn>
                    <a:cxn ang="0">
                      <a:pos x="connsiteX2" y="connsiteY2"/>
                    </a:cxn>
                    <a:cxn ang="0">
                      <a:pos x="connsiteX3" y="connsiteY3"/>
                    </a:cxn>
                  </a:cxnLst>
                  <a:rect l="l" t="t" r="r" b="b"/>
                  <a:pathLst>
                    <a:path w="55208" h="83963">
                      <a:moveTo>
                        <a:pt x="0" y="0"/>
                      </a:moveTo>
                      <a:lnTo>
                        <a:pt x="55209" y="0"/>
                      </a:lnTo>
                      <a:lnTo>
                        <a:pt x="55209" y="83963"/>
                      </a:lnTo>
                      <a:lnTo>
                        <a:pt x="0" y="83963"/>
                      </a:lnTo>
                      <a:close/>
                    </a:path>
                  </a:pathLst>
                </a:custGeom>
                <a:solidFill>
                  <a:srgbClr val="FFFFFF"/>
                </a:solidFill>
                <a:ln w="11479" cap="flat">
                  <a:noFill/>
                  <a:prstDash val="solid"/>
                  <a:miter/>
                </a:ln>
              </p:spPr>
              <p:txBody>
                <a:bodyPr rtlCol="0" anchor="ctr"/>
                <a:lstStyle/>
                <a:p>
                  <a:pPr defTabSz="932597">
                    <a:defRPr/>
                  </a:pPr>
                  <a:endParaRPr lang="en-US" sz="1836">
                    <a:solidFill>
                      <a:srgbClr val="000000"/>
                    </a:solidFill>
                    <a:latin typeface="Segoe UI"/>
                  </a:endParaRPr>
                </a:p>
              </p:txBody>
            </p:sp>
            <p:sp>
              <p:nvSpPr>
                <p:cNvPr id="92" name="Freeform: Shape 91">
                  <a:extLst>
                    <a:ext uri="{FF2B5EF4-FFF2-40B4-BE49-F238E27FC236}">
                      <a16:creationId xmlns:a16="http://schemas.microsoft.com/office/drawing/2014/main" id="{464A622C-8494-4095-B352-5DF416AF5EFD}"/>
                    </a:ext>
                  </a:extLst>
                </p:cNvPr>
                <p:cNvSpPr/>
                <p:nvPr/>
              </p:nvSpPr>
              <p:spPr>
                <a:xfrm>
                  <a:off x="6414065" y="2498267"/>
                  <a:ext cx="55208" cy="83963"/>
                </a:xfrm>
                <a:custGeom>
                  <a:avLst/>
                  <a:gdLst>
                    <a:gd name="connsiteX0" fmla="*/ 0 w 55208"/>
                    <a:gd name="connsiteY0" fmla="*/ 0 h 83963"/>
                    <a:gd name="connsiteX1" fmla="*/ 55209 w 55208"/>
                    <a:gd name="connsiteY1" fmla="*/ 0 h 83963"/>
                    <a:gd name="connsiteX2" fmla="*/ 55209 w 55208"/>
                    <a:gd name="connsiteY2" fmla="*/ 83963 h 83963"/>
                    <a:gd name="connsiteX3" fmla="*/ 0 w 55208"/>
                    <a:gd name="connsiteY3" fmla="*/ 83963 h 83963"/>
                  </a:gdLst>
                  <a:ahLst/>
                  <a:cxnLst>
                    <a:cxn ang="0">
                      <a:pos x="connsiteX0" y="connsiteY0"/>
                    </a:cxn>
                    <a:cxn ang="0">
                      <a:pos x="connsiteX1" y="connsiteY1"/>
                    </a:cxn>
                    <a:cxn ang="0">
                      <a:pos x="connsiteX2" y="connsiteY2"/>
                    </a:cxn>
                    <a:cxn ang="0">
                      <a:pos x="connsiteX3" y="connsiteY3"/>
                    </a:cxn>
                  </a:cxnLst>
                  <a:rect l="l" t="t" r="r" b="b"/>
                  <a:pathLst>
                    <a:path w="55208" h="83963">
                      <a:moveTo>
                        <a:pt x="0" y="0"/>
                      </a:moveTo>
                      <a:lnTo>
                        <a:pt x="55209" y="0"/>
                      </a:lnTo>
                      <a:lnTo>
                        <a:pt x="55209" y="83963"/>
                      </a:lnTo>
                      <a:lnTo>
                        <a:pt x="0" y="83963"/>
                      </a:lnTo>
                      <a:close/>
                    </a:path>
                  </a:pathLst>
                </a:custGeom>
                <a:solidFill>
                  <a:srgbClr val="000000"/>
                </a:solidFill>
                <a:ln w="11479"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24" name="Group 123">
                <a:extLst>
                  <a:ext uri="{FF2B5EF4-FFF2-40B4-BE49-F238E27FC236}">
                    <a16:creationId xmlns:a16="http://schemas.microsoft.com/office/drawing/2014/main" id="{65A99D94-BEF8-494F-80DD-C4668DF02C07}"/>
                  </a:ext>
                </a:extLst>
              </p:cNvPr>
              <p:cNvGrpSpPr/>
              <p:nvPr/>
            </p:nvGrpSpPr>
            <p:grpSpPr>
              <a:xfrm>
                <a:off x="5161398" y="2370104"/>
                <a:ext cx="167531" cy="336586"/>
                <a:chOff x="5243203" y="2185317"/>
                <a:chExt cx="243165" cy="488542"/>
              </a:xfrm>
              <a:solidFill>
                <a:schemeClr val="bg2"/>
              </a:solidFill>
            </p:grpSpPr>
            <p:sp>
              <p:nvSpPr>
                <p:cNvPr id="534" name="Freeform: Shape 533">
                  <a:extLst>
                    <a:ext uri="{FF2B5EF4-FFF2-40B4-BE49-F238E27FC236}">
                      <a16:creationId xmlns:a16="http://schemas.microsoft.com/office/drawing/2014/main" id="{1D24A0EA-8BB0-4FB9-AE5C-72F15E6FD32B}"/>
                    </a:ext>
                  </a:extLst>
                </p:cNvPr>
                <p:cNvSpPr/>
                <p:nvPr/>
              </p:nvSpPr>
              <p:spPr>
                <a:xfrm>
                  <a:off x="5243203" y="2185317"/>
                  <a:ext cx="243165" cy="486325"/>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BFBFB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35" name="Freeform: Shape 534">
                  <a:extLst>
                    <a:ext uri="{FF2B5EF4-FFF2-40B4-BE49-F238E27FC236}">
                      <a16:creationId xmlns:a16="http://schemas.microsoft.com/office/drawing/2014/main" id="{4CF56CF8-1CF5-457E-B582-341B16571881}"/>
                    </a:ext>
                  </a:extLst>
                </p:cNvPr>
                <p:cNvSpPr/>
                <p:nvPr/>
              </p:nvSpPr>
              <p:spPr>
                <a:xfrm>
                  <a:off x="5294139" y="2236253"/>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36" name="Freeform: Shape 535">
                  <a:extLst>
                    <a:ext uri="{FF2B5EF4-FFF2-40B4-BE49-F238E27FC236}">
                      <a16:creationId xmlns:a16="http://schemas.microsoft.com/office/drawing/2014/main" id="{A83312F7-491D-466C-89D1-AA7B6FE58D55}"/>
                    </a:ext>
                  </a:extLst>
                </p:cNvPr>
                <p:cNvSpPr/>
                <p:nvPr/>
              </p:nvSpPr>
              <p:spPr>
                <a:xfrm>
                  <a:off x="5371097" y="2236253"/>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37" name="Freeform: Shape 536">
                  <a:extLst>
                    <a:ext uri="{FF2B5EF4-FFF2-40B4-BE49-F238E27FC236}">
                      <a16:creationId xmlns:a16="http://schemas.microsoft.com/office/drawing/2014/main" id="{4D35C0A6-423F-4CFF-BF83-C89C6F6B0DB8}"/>
                    </a:ext>
                  </a:extLst>
                </p:cNvPr>
                <p:cNvSpPr/>
                <p:nvPr/>
              </p:nvSpPr>
              <p:spPr>
                <a:xfrm>
                  <a:off x="5294139" y="2312617"/>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38" name="Freeform: Shape 537">
                  <a:extLst>
                    <a:ext uri="{FF2B5EF4-FFF2-40B4-BE49-F238E27FC236}">
                      <a16:creationId xmlns:a16="http://schemas.microsoft.com/office/drawing/2014/main" id="{8F73B5AB-7EC6-4E6B-8264-D8EF8449EF6B}"/>
                    </a:ext>
                  </a:extLst>
                </p:cNvPr>
                <p:cNvSpPr/>
                <p:nvPr/>
              </p:nvSpPr>
              <p:spPr>
                <a:xfrm>
                  <a:off x="5371097" y="2312617"/>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39" name="Freeform: Shape 538">
                  <a:extLst>
                    <a:ext uri="{FF2B5EF4-FFF2-40B4-BE49-F238E27FC236}">
                      <a16:creationId xmlns:a16="http://schemas.microsoft.com/office/drawing/2014/main" id="{ACB4B7CE-0BBC-4ADF-B2A5-9B6B8A1305DA}"/>
                    </a:ext>
                  </a:extLst>
                </p:cNvPr>
                <p:cNvSpPr/>
                <p:nvPr/>
              </p:nvSpPr>
              <p:spPr>
                <a:xfrm>
                  <a:off x="5294139" y="2389238"/>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0" name="Freeform: Shape 539">
                  <a:extLst>
                    <a:ext uri="{FF2B5EF4-FFF2-40B4-BE49-F238E27FC236}">
                      <a16:creationId xmlns:a16="http://schemas.microsoft.com/office/drawing/2014/main" id="{393E601D-D9EA-4745-8E2A-FF55A85A279F}"/>
                    </a:ext>
                  </a:extLst>
                </p:cNvPr>
                <p:cNvSpPr/>
                <p:nvPr/>
              </p:nvSpPr>
              <p:spPr>
                <a:xfrm>
                  <a:off x="5371097" y="2389238"/>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1" name="Freeform: Shape 540">
                  <a:extLst>
                    <a:ext uri="{FF2B5EF4-FFF2-40B4-BE49-F238E27FC236}">
                      <a16:creationId xmlns:a16="http://schemas.microsoft.com/office/drawing/2014/main" id="{91132123-DCC7-4DB8-9F6C-BA811C1ABEC2}"/>
                    </a:ext>
                  </a:extLst>
                </p:cNvPr>
                <p:cNvSpPr/>
                <p:nvPr/>
              </p:nvSpPr>
              <p:spPr>
                <a:xfrm>
                  <a:off x="5294139" y="2466019"/>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2" name="Freeform: Shape 541">
                  <a:extLst>
                    <a:ext uri="{FF2B5EF4-FFF2-40B4-BE49-F238E27FC236}">
                      <a16:creationId xmlns:a16="http://schemas.microsoft.com/office/drawing/2014/main" id="{1DDC312E-C47E-4CAA-B6DB-9624A1C1A69D}"/>
                    </a:ext>
                  </a:extLst>
                </p:cNvPr>
                <p:cNvSpPr/>
                <p:nvPr/>
              </p:nvSpPr>
              <p:spPr>
                <a:xfrm>
                  <a:off x="5371097" y="2466019"/>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3" name="Freeform: Shape 542">
                  <a:extLst>
                    <a:ext uri="{FF2B5EF4-FFF2-40B4-BE49-F238E27FC236}">
                      <a16:creationId xmlns:a16="http://schemas.microsoft.com/office/drawing/2014/main" id="{0BEF7B9A-658F-4B13-9ABC-EDA6CC26ADFB}"/>
                    </a:ext>
                  </a:extLst>
                </p:cNvPr>
                <p:cNvSpPr/>
                <p:nvPr/>
              </p:nvSpPr>
              <p:spPr>
                <a:xfrm>
                  <a:off x="5326731" y="2592804"/>
                  <a:ext cx="60790" cy="81055"/>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25" name="Group 124">
                <a:extLst>
                  <a:ext uri="{FF2B5EF4-FFF2-40B4-BE49-F238E27FC236}">
                    <a16:creationId xmlns:a16="http://schemas.microsoft.com/office/drawing/2014/main" id="{590A6907-9516-4044-A3DC-D353EC98A994}"/>
                  </a:ext>
                </a:extLst>
              </p:cNvPr>
              <p:cNvGrpSpPr/>
              <p:nvPr/>
            </p:nvGrpSpPr>
            <p:grpSpPr>
              <a:xfrm>
                <a:off x="5328927" y="2218148"/>
                <a:ext cx="243165" cy="488542"/>
                <a:chOff x="5486366" y="2185317"/>
                <a:chExt cx="243165" cy="488542"/>
              </a:xfrm>
              <a:solidFill>
                <a:srgbClr val="010101"/>
              </a:solidFill>
            </p:grpSpPr>
            <p:sp>
              <p:nvSpPr>
                <p:cNvPr id="544" name="Freeform: Shape 543">
                  <a:extLst>
                    <a:ext uri="{FF2B5EF4-FFF2-40B4-BE49-F238E27FC236}">
                      <a16:creationId xmlns:a16="http://schemas.microsoft.com/office/drawing/2014/main" id="{5E5051A3-AD78-4940-9BB0-7183826AFAA2}"/>
                    </a:ext>
                  </a:extLst>
                </p:cNvPr>
                <p:cNvSpPr/>
                <p:nvPr/>
              </p:nvSpPr>
              <p:spPr>
                <a:xfrm>
                  <a:off x="5486366" y="2185317"/>
                  <a:ext cx="243165" cy="486325"/>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A6A6A6"/>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5" name="Freeform: Shape 544">
                  <a:extLst>
                    <a:ext uri="{FF2B5EF4-FFF2-40B4-BE49-F238E27FC236}">
                      <a16:creationId xmlns:a16="http://schemas.microsoft.com/office/drawing/2014/main" id="{65F2303E-5E2D-44D9-AB89-305BB33C300F}"/>
                    </a:ext>
                  </a:extLst>
                </p:cNvPr>
                <p:cNvSpPr/>
                <p:nvPr/>
              </p:nvSpPr>
              <p:spPr>
                <a:xfrm>
                  <a:off x="5550185" y="2236253"/>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6" name="Freeform: Shape 545">
                  <a:extLst>
                    <a:ext uri="{FF2B5EF4-FFF2-40B4-BE49-F238E27FC236}">
                      <a16:creationId xmlns:a16="http://schemas.microsoft.com/office/drawing/2014/main" id="{F0884583-6A70-4614-84C3-5AED14DF15E6}"/>
                    </a:ext>
                  </a:extLst>
                </p:cNvPr>
                <p:cNvSpPr/>
                <p:nvPr/>
              </p:nvSpPr>
              <p:spPr>
                <a:xfrm>
                  <a:off x="5627232" y="2236253"/>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7" name="Freeform: Shape 546">
                  <a:extLst>
                    <a:ext uri="{FF2B5EF4-FFF2-40B4-BE49-F238E27FC236}">
                      <a16:creationId xmlns:a16="http://schemas.microsoft.com/office/drawing/2014/main" id="{F9C1C9D2-4913-4E50-AC92-910A0B2444CD}"/>
                    </a:ext>
                  </a:extLst>
                </p:cNvPr>
                <p:cNvSpPr/>
                <p:nvPr/>
              </p:nvSpPr>
              <p:spPr>
                <a:xfrm>
                  <a:off x="5550185" y="2312617"/>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8" name="Freeform: Shape 547">
                  <a:extLst>
                    <a:ext uri="{FF2B5EF4-FFF2-40B4-BE49-F238E27FC236}">
                      <a16:creationId xmlns:a16="http://schemas.microsoft.com/office/drawing/2014/main" id="{3EF59198-2F44-480B-AA29-04A8C397F823}"/>
                    </a:ext>
                  </a:extLst>
                </p:cNvPr>
                <p:cNvSpPr/>
                <p:nvPr/>
              </p:nvSpPr>
              <p:spPr>
                <a:xfrm>
                  <a:off x="5627232" y="2312617"/>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49" name="Freeform: Shape 548">
                  <a:extLst>
                    <a:ext uri="{FF2B5EF4-FFF2-40B4-BE49-F238E27FC236}">
                      <a16:creationId xmlns:a16="http://schemas.microsoft.com/office/drawing/2014/main" id="{25CA45E4-D4A6-46F4-A9FD-AC96E2451F6C}"/>
                    </a:ext>
                  </a:extLst>
                </p:cNvPr>
                <p:cNvSpPr/>
                <p:nvPr/>
              </p:nvSpPr>
              <p:spPr>
                <a:xfrm>
                  <a:off x="5550185" y="2389238"/>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50" name="Freeform: Shape 549">
                  <a:extLst>
                    <a:ext uri="{FF2B5EF4-FFF2-40B4-BE49-F238E27FC236}">
                      <a16:creationId xmlns:a16="http://schemas.microsoft.com/office/drawing/2014/main" id="{A56C3CD6-7BDC-4970-B042-684B93E5BB8E}"/>
                    </a:ext>
                  </a:extLst>
                </p:cNvPr>
                <p:cNvSpPr/>
                <p:nvPr/>
              </p:nvSpPr>
              <p:spPr>
                <a:xfrm>
                  <a:off x="5627232" y="2389238"/>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51" name="Freeform: Shape 550">
                  <a:extLst>
                    <a:ext uri="{FF2B5EF4-FFF2-40B4-BE49-F238E27FC236}">
                      <a16:creationId xmlns:a16="http://schemas.microsoft.com/office/drawing/2014/main" id="{CE572D60-3D13-47E1-8830-CAE09EFCB1A7}"/>
                    </a:ext>
                  </a:extLst>
                </p:cNvPr>
                <p:cNvSpPr/>
                <p:nvPr/>
              </p:nvSpPr>
              <p:spPr>
                <a:xfrm>
                  <a:off x="5550185" y="2466019"/>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52" name="Freeform: Shape 551">
                  <a:extLst>
                    <a:ext uri="{FF2B5EF4-FFF2-40B4-BE49-F238E27FC236}">
                      <a16:creationId xmlns:a16="http://schemas.microsoft.com/office/drawing/2014/main" id="{492CA656-2338-45F0-82FC-C27508D7B0B2}"/>
                    </a:ext>
                  </a:extLst>
                </p:cNvPr>
                <p:cNvSpPr/>
                <p:nvPr/>
              </p:nvSpPr>
              <p:spPr>
                <a:xfrm>
                  <a:off x="5627232" y="2466019"/>
                  <a:ext cx="50660" cy="5065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FFFFFF"/>
                </a:solidFill>
                <a:ln w="3633" cap="flat">
                  <a:noFill/>
                  <a:prstDash val="solid"/>
                  <a:miter/>
                </a:ln>
              </p:spPr>
              <p:txBody>
                <a:bodyPr rtlCol="0" anchor="ctr"/>
                <a:lstStyle/>
                <a:p>
                  <a:pPr defTabSz="932597">
                    <a:defRPr/>
                  </a:pPr>
                  <a:endParaRPr lang="en-US" sz="1836">
                    <a:solidFill>
                      <a:srgbClr val="000000"/>
                    </a:solidFill>
                    <a:latin typeface="Segoe UI"/>
                  </a:endParaRPr>
                </a:p>
              </p:txBody>
            </p:sp>
            <p:sp>
              <p:nvSpPr>
                <p:cNvPr id="553" name="Freeform: Shape 552">
                  <a:extLst>
                    <a:ext uri="{FF2B5EF4-FFF2-40B4-BE49-F238E27FC236}">
                      <a16:creationId xmlns:a16="http://schemas.microsoft.com/office/drawing/2014/main" id="{E1957F1B-0842-4F18-89F0-E8680345AA4B}"/>
                    </a:ext>
                  </a:extLst>
                </p:cNvPr>
                <p:cNvSpPr/>
                <p:nvPr/>
              </p:nvSpPr>
              <p:spPr>
                <a:xfrm>
                  <a:off x="5584143" y="2592804"/>
                  <a:ext cx="60790" cy="81055"/>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grpFill/>
                <a:ln w="3633"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1" name="Graphic 5">
                <a:extLst>
                  <a:ext uri="{FF2B5EF4-FFF2-40B4-BE49-F238E27FC236}">
                    <a16:creationId xmlns:a16="http://schemas.microsoft.com/office/drawing/2014/main" id="{7A5C225E-F9FE-4795-A8EF-DDBD16202366}"/>
                  </a:ext>
                </a:extLst>
              </p:cNvPr>
              <p:cNvGrpSpPr/>
              <p:nvPr/>
            </p:nvGrpSpPr>
            <p:grpSpPr>
              <a:xfrm>
                <a:off x="5540594" y="2262495"/>
                <a:ext cx="363846" cy="588137"/>
                <a:chOff x="9289606" y="3028950"/>
                <a:chExt cx="154430" cy="249628"/>
              </a:xfrm>
            </p:grpSpPr>
            <p:sp>
              <p:nvSpPr>
                <p:cNvPr id="12" name="Freeform: Shape 11">
                  <a:extLst>
                    <a:ext uri="{FF2B5EF4-FFF2-40B4-BE49-F238E27FC236}">
                      <a16:creationId xmlns:a16="http://schemas.microsoft.com/office/drawing/2014/main" id="{CE37D87A-6827-4FD7-B6E8-89DC4EB72A9B}"/>
                    </a:ext>
                  </a:extLst>
                </p:cNvPr>
                <p:cNvSpPr/>
                <p:nvPr/>
              </p:nvSpPr>
              <p:spPr>
                <a:xfrm>
                  <a:off x="9289606" y="3028950"/>
                  <a:ext cx="154430" cy="249628"/>
                </a:xfrm>
                <a:custGeom>
                  <a:avLst/>
                  <a:gdLst>
                    <a:gd name="connsiteX0" fmla="*/ 107758 w 154430"/>
                    <a:gd name="connsiteY0" fmla="*/ 101918 h 249628"/>
                    <a:gd name="connsiteX1" fmla="*/ 95375 w 154430"/>
                    <a:gd name="connsiteY1" fmla="*/ 83820 h 249628"/>
                    <a:gd name="connsiteX2" fmla="*/ 95375 w 154430"/>
                    <a:gd name="connsiteY2" fmla="*/ 13335 h 249628"/>
                    <a:gd name="connsiteX3" fmla="*/ 96328 w 154430"/>
                    <a:gd name="connsiteY3" fmla="*/ 13335 h 249628"/>
                    <a:gd name="connsiteX4" fmla="*/ 102995 w 154430"/>
                    <a:gd name="connsiteY4" fmla="*/ 6668 h 249628"/>
                    <a:gd name="connsiteX5" fmla="*/ 97281 w 154430"/>
                    <a:gd name="connsiteY5" fmla="*/ 0 h 249628"/>
                    <a:gd name="connsiteX6" fmla="*/ 56323 w 154430"/>
                    <a:gd name="connsiteY6" fmla="*/ 0 h 249628"/>
                    <a:gd name="connsiteX7" fmla="*/ 49656 w 154430"/>
                    <a:gd name="connsiteY7" fmla="*/ 6668 h 249628"/>
                    <a:gd name="connsiteX8" fmla="*/ 56323 w 154430"/>
                    <a:gd name="connsiteY8" fmla="*/ 13335 h 249628"/>
                    <a:gd name="connsiteX9" fmla="*/ 57275 w 154430"/>
                    <a:gd name="connsiteY9" fmla="*/ 13335 h 249628"/>
                    <a:gd name="connsiteX10" fmla="*/ 57275 w 154430"/>
                    <a:gd name="connsiteY10" fmla="*/ 83820 h 249628"/>
                    <a:gd name="connsiteX11" fmla="*/ 45845 w 154430"/>
                    <a:gd name="connsiteY11" fmla="*/ 101918 h 249628"/>
                    <a:gd name="connsiteX12" fmla="*/ 125 w 154430"/>
                    <a:gd name="connsiteY12" fmla="*/ 176213 h 249628"/>
                    <a:gd name="connsiteX13" fmla="*/ 73468 w 154430"/>
                    <a:gd name="connsiteY13" fmla="*/ 249555 h 249628"/>
                    <a:gd name="connsiteX14" fmla="*/ 154431 w 154430"/>
                    <a:gd name="connsiteY14" fmla="*/ 172403 h 249628"/>
                    <a:gd name="connsiteX15" fmla="*/ 107758 w 154430"/>
                    <a:gd name="connsiteY15" fmla="*/ 101918 h 2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430" h="249628">
                      <a:moveTo>
                        <a:pt x="107758" y="101918"/>
                      </a:moveTo>
                      <a:cubicBezTo>
                        <a:pt x="100138" y="99060"/>
                        <a:pt x="95375" y="91440"/>
                        <a:pt x="95375" y="83820"/>
                      </a:cubicBezTo>
                      <a:lnTo>
                        <a:pt x="95375" y="13335"/>
                      </a:lnTo>
                      <a:lnTo>
                        <a:pt x="96328" y="13335"/>
                      </a:lnTo>
                      <a:cubicBezTo>
                        <a:pt x="100138" y="13335"/>
                        <a:pt x="102995" y="10478"/>
                        <a:pt x="102995" y="6668"/>
                      </a:cubicBezTo>
                      <a:cubicBezTo>
                        <a:pt x="102995" y="2858"/>
                        <a:pt x="100138" y="0"/>
                        <a:pt x="97281" y="0"/>
                      </a:cubicBezTo>
                      <a:lnTo>
                        <a:pt x="56323" y="0"/>
                      </a:lnTo>
                      <a:cubicBezTo>
                        <a:pt x="52513" y="0"/>
                        <a:pt x="49656" y="2858"/>
                        <a:pt x="49656" y="6668"/>
                      </a:cubicBezTo>
                      <a:cubicBezTo>
                        <a:pt x="49656" y="10478"/>
                        <a:pt x="52513" y="13335"/>
                        <a:pt x="56323" y="13335"/>
                      </a:cubicBezTo>
                      <a:lnTo>
                        <a:pt x="57275" y="13335"/>
                      </a:lnTo>
                      <a:lnTo>
                        <a:pt x="57275" y="83820"/>
                      </a:lnTo>
                      <a:cubicBezTo>
                        <a:pt x="57275" y="91440"/>
                        <a:pt x="52513" y="99060"/>
                        <a:pt x="45845" y="101918"/>
                      </a:cubicBezTo>
                      <a:cubicBezTo>
                        <a:pt x="18223" y="114300"/>
                        <a:pt x="-1780" y="142875"/>
                        <a:pt x="125" y="176213"/>
                      </a:cubicBezTo>
                      <a:cubicBezTo>
                        <a:pt x="2031" y="215265"/>
                        <a:pt x="34416" y="247650"/>
                        <a:pt x="73468" y="249555"/>
                      </a:cubicBezTo>
                      <a:cubicBezTo>
                        <a:pt x="117283" y="251460"/>
                        <a:pt x="154431" y="216218"/>
                        <a:pt x="154431" y="172403"/>
                      </a:cubicBezTo>
                      <a:cubicBezTo>
                        <a:pt x="153478" y="140970"/>
                        <a:pt x="134428" y="113348"/>
                        <a:pt x="107758" y="101918"/>
                      </a:cubicBezTo>
                      <a:close/>
                    </a:path>
                  </a:pathLst>
                </a:custGeom>
                <a:solidFill>
                  <a:srgbClr val="50E6FF"/>
                </a:solidFill>
                <a:ln w="9525" cap="flat">
                  <a:noFill/>
                  <a:prstDash val="solid"/>
                  <a:miter/>
                </a:ln>
              </p:spPr>
              <p:txBody>
                <a:bodyPr rtlCol="0" anchor="ctr"/>
                <a:lstStyle/>
                <a:p>
                  <a:pPr defTabSz="932597">
                    <a:defRPr/>
                  </a:pPr>
                  <a:endParaRPr lang="en-US" sz="1836">
                    <a:solidFill>
                      <a:srgbClr val="000000"/>
                    </a:solidFill>
                    <a:latin typeface="Segoe UI"/>
                  </a:endParaRPr>
                </a:p>
              </p:txBody>
            </p:sp>
            <p:sp>
              <p:nvSpPr>
                <p:cNvPr id="15" name="Freeform: Shape 14">
                  <a:extLst>
                    <a:ext uri="{FF2B5EF4-FFF2-40B4-BE49-F238E27FC236}">
                      <a16:creationId xmlns:a16="http://schemas.microsoft.com/office/drawing/2014/main" id="{7D514D5A-66C6-447F-BFCC-4BE2E079B867}"/>
                    </a:ext>
                  </a:extLst>
                </p:cNvPr>
                <p:cNvSpPr/>
                <p:nvPr/>
              </p:nvSpPr>
              <p:spPr>
                <a:xfrm>
                  <a:off x="9300209" y="3057525"/>
                  <a:ext cx="61912" cy="144780"/>
                </a:xfrm>
                <a:custGeom>
                  <a:avLst/>
                  <a:gdLst>
                    <a:gd name="connsiteX0" fmla="*/ 2857 w 61912"/>
                    <a:gd name="connsiteY0" fmla="*/ 144780 h 144780"/>
                    <a:gd name="connsiteX1" fmla="*/ 0 w 61912"/>
                    <a:gd name="connsiteY1" fmla="*/ 141923 h 144780"/>
                    <a:gd name="connsiteX2" fmla="*/ 52388 w 61912"/>
                    <a:gd name="connsiteY2" fmla="*/ 77153 h 144780"/>
                    <a:gd name="connsiteX3" fmla="*/ 56197 w 61912"/>
                    <a:gd name="connsiteY3" fmla="*/ 72390 h 144780"/>
                    <a:gd name="connsiteX4" fmla="*/ 56197 w 61912"/>
                    <a:gd name="connsiteY4" fmla="*/ 2857 h 144780"/>
                    <a:gd name="connsiteX5" fmla="*/ 59055 w 61912"/>
                    <a:gd name="connsiteY5" fmla="*/ 0 h 144780"/>
                    <a:gd name="connsiteX6" fmla="*/ 61913 w 61912"/>
                    <a:gd name="connsiteY6" fmla="*/ 2857 h 144780"/>
                    <a:gd name="connsiteX7" fmla="*/ 61913 w 61912"/>
                    <a:gd name="connsiteY7" fmla="*/ 73343 h 144780"/>
                    <a:gd name="connsiteX8" fmla="*/ 53340 w 61912"/>
                    <a:gd name="connsiteY8" fmla="*/ 84773 h 144780"/>
                    <a:gd name="connsiteX9" fmla="*/ 5715 w 61912"/>
                    <a:gd name="connsiteY9" fmla="*/ 142875 h 144780"/>
                    <a:gd name="connsiteX10" fmla="*/ 2857 w 61912"/>
                    <a:gd name="connsiteY10" fmla="*/ 144780 h 14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 h="144780">
                      <a:moveTo>
                        <a:pt x="2857" y="144780"/>
                      </a:moveTo>
                      <a:cubicBezTo>
                        <a:pt x="952" y="144780"/>
                        <a:pt x="0" y="143828"/>
                        <a:pt x="0" y="141923"/>
                      </a:cubicBezTo>
                      <a:cubicBezTo>
                        <a:pt x="0" y="110490"/>
                        <a:pt x="21907" y="83820"/>
                        <a:pt x="52388" y="77153"/>
                      </a:cubicBezTo>
                      <a:cubicBezTo>
                        <a:pt x="55245" y="76200"/>
                        <a:pt x="56197" y="74295"/>
                        <a:pt x="56197" y="72390"/>
                      </a:cubicBezTo>
                      <a:lnTo>
                        <a:pt x="56197" y="2857"/>
                      </a:lnTo>
                      <a:cubicBezTo>
                        <a:pt x="56197" y="952"/>
                        <a:pt x="57150" y="0"/>
                        <a:pt x="59055" y="0"/>
                      </a:cubicBezTo>
                      <a:cubicBezTo>
                        <a:pt x="60960" y="0"/>
                        <a:pt x="61913" y="952"/>
                        <a:pt x="61913" y="2857"/>
                      </a:cubicBezTo>
                      <a:lnTo>
                        <a:pt x="61913" y="73343"/>
                      </a:lnTo>
                      <a:cubicBezTo>
                        <a:pt x="61913" y="79058"/>
                        <a:pt x="58102" y="82868"/>
                        <a:pt x="53340" y="84773"/>
                      </a:cubicBezTo>
                      <a:cubicBezTo>
                        <a:pt x="25717" y="90488"/>
                        <a:pt x="5715" y="115253"/>
                        <a:pt x="5715" y="142875"/>
                      </a:cubicBezTo>
                      <a:cubicBezTo>
                        <a:pt x="5715" y="143828"/>
                        <a:pt x="4763" y="144780"/>
                        <a:pt x="2857" y="144780"/>
                      </a:cubicBezTo>
                      <a:close/>
                    </a:path>
                  </a:pathLst>
                </a:custGeom>
                <a:solidFill>
                  <a:srgbClr val="FFFFFF"/>
                </a:solidFill>
                <a:ln w="9525" cap="flat">
                  <a:noFill/>
                  <a:prstDash val="solid"/>
                  <a:miter/>
                </a:ln>
              </p:spPr>
              <p:txBody>
                <a:bodyPr rtlCol="0" anchor="ctr"/>
                <a:lstStyle/>
                <a:p>
                  <a:pPr defTabSz="932597">
                    <a:defRPr/>
                  </a:pPr>
                  <a:endParaRPr lang="en-US" sz="1836">
                    <a:solidFill>
                      <a:srgbClr val="000000"/>
                    </a:solidFill>
                    <a:latin typeface="Segoe UI"/>
                  </a:endParaRPr>
                </a:p>
              </p:txBody>
            </p:sp>
            <p:sp>
              <p:nvSpPr>
                <p:cNvPr id="16" name="Freeform: Shape 15">
                  <a:extLst>
                    <a:ext uri="{FF2B5EF4-FFF2-40B4-BE49-F238E27FC236}">
                      <a16:creationId xmlns:a16="http://schemas.microsoft.com/office/drawing/2014/main" id="{B20A37B9-C553-425C-8610-FD2CAC17E2BE}"/>
                    </a:ext>
                  </a:extLst>
                </p:cNvPr>
                <p:cNvSpPr/>
                <p:nvPr/>
              </p:nvSpPr>
              <p:spPr>
                <a:xfrm>
                  <a:off x="9345929" y="3042284"/>
                  <a:ext cx="40005" cy="15240"/>
                </a:xfrm>
                <a:custGeom>
                  <a:avLst/>
                  <a:gdLst>
                    <a:gd name="connsiteX0" fmla="*/ 0 w 40005"/>
                    <a:gd name="connsiteY0" fmla="*/ 0 h 15240"/>
                    <a:gd name="connsiteX1" fmla="*/ 40005 w 40005"/>
                    <a:gd name="connsiteY1" fmla="*/ 15240 h 15240"/>
                    <a:gd name="connsiteX2" fmla="*/ 40005 w 40005"/>
                    <a:gd name="connsiteY2" fmla="*/ 0 h 15240"/>
                  </a:gdLst>
                  <a:ahLst/>
                  <a:cxnLst>
                    <a:cxn ang="0">
                      <a:pos x="connsiteX0" y="connsiteY0"/>
                    </a:cxn>
                    <a:cxn ang="0">
                      <a:pos x="connsiteX1" y="connsiteY1"/>
                    </a:cxn>
                    <a:cxn ang="0">
                      <a:pos x="connsiteX2" y="connsiteY2"/>
                    </a:cxn>
                  </a:cxnLst>
                  <a:rect l="l" t="t" r="r" b="b"/>
                  <a:pathLst>
                    <a:path w="40005" h="15240">
                      <a:moveTo>
                        <a:pt x="0" y="0"/>
                      </a:moveTo>
                      <a:lnTo>
                        <a:pt x="40005" y="15240"/>
                      </a:lnTo>
                      <a:lnTo>
                        <a:pt x="40005" y="0"/>
                      </a:lnTo>
                      <a:close/>
                    </a:path>
                  </a:pathLst>
                </a:custGeom>
                <a:solidFill>
                  <a:srgbClr val="0078D4"/>
                </a:solidFill>
                <a:ln w="9525" cap="flat">
                  <a:noFill/>
                  <a:prstDash val="solid"/>
                  <a:miter/>
                </a:ln>
              </p:spPr>
              <p:txBody>
                <a:bodyPr rtlCol="0" anchor="ctr"/>
                <a:lstStyle/>
                <a:p>
                  <a:pPr defTabSz="932597">
                    <a:defRPr/>
                  </a:pPr>
                  <a:endParaRPr lang="en-US" sz="1836">
                    <a:solidFill>
                      <a:srgbClr val="000000"/>
                    </a:solidFill>
                    <a:latin typeface="Segoe UI"/>
                  </a:endParaRPr>
                </a:p>
              </p:txBody>
            </p:sp>
            <p:sp>
              <p:nvSpPr>
                <p:cNvPr id="17" name="Freeform: Shape 16">
                  <a:extLst>
                    <a:ext uri="{FF2B5EF4-FFF2-40B4-BE49-F238E27FC236}">
                      <a16:creationId xmlns:a16="http://schemas.microsoft.com/office/drawing/2014/main" id="{5FE07CC2-C892-4E00-A7CE-4BACF46CE82F}"/>
                    </a:ext>
                  </a:extLst>
                </p:cNvPr>
                <p:cNvSpPr/>
                <p:nvPr/>
              </p:nvSpPr>
              <p:spPr>
                <a:xfrm>
                  <a:off x="9302114" y="3218497"/>
                  <a:ext cx="127635" cy="47625"/>
                </a:xfrm>
                <a:custGeom>
                  <a:avLst/>
                  <a:gdLst>
                    <a:gd name="connsiteX0" fmla="*/ 0 w 127635"/>
                    <a:gd name="connsiteY0" fmla="*/ 0 h 47625"/>
                    <a:gd name="connsiteX1" fmla="*/ 63818 w 127635"/>
                    <a:gd name="connsiteY1" fmla="*/ 47625 h 47625"/>
                    <a:gd name="connsiteX2" fmla="*/ 127635 w 127635"/>
                    <a:gd name="connsiteY2" fmla="*/ 0 h 47625"/>
                    <a:gd name="connsiteX3" fmla="*/ 0 w 127635"/>
                    <a:gd name="connsiteY3" fmla="*/ 0 h 47625"/>
                  </a:gdLst>
                  <a:ahLst/>
                  <a:cxnLst>
                    <a:cxn ang="0">
                      <a:pos x="connsiteX0" y="connsiteY0"/>
                    </a:cxn>
                    <a:cxn ang="0">
                      <a:pos x="connsiteX1" y="connsiteY1"/>
                    </a:cxn>
                    <a:cxn ang="0">
                      <a:pos x="connsiteX2" y="connsiteY2"/>
                    </a:cxn>
                    <a:cxn ang="0">
                      <a:pos x="connsiteX3" y="connsiteY3"/>
                    </a:cxn>
                  </a:cxnLst>
                  <a:rect l="l" t="t" r="r" b="b"/>
                  <a:pathLst>
                    <a:path w="127635" h="47625">
                      <a:moveTo>
                        <a:pt x="0" y="0"/>
                      </a:moveTo>
                      <a:cubicBezTo>
                        <a:pt x="8573" y="27622"/>
                        <a:pt x="33338" y="47625"/>
                        <a:pt x="63818" y="47625"/>
                      </a:cubicBezTo>
                      <a:cubicBezTo>
                        <a:pt x="94298" y="47625"/>
                        <a:pt x="120015" y="27622"/>
                        <a:pt x="127635" y="0"/>
                      </a:cubicBezTo>
                      <a:lnTo>
                        <a:pt x="0" y="0"/>
                      </a:lnTo>
                      <a:close/>
                    </a:path>
                  </a:pathLst>
                </a:custGeom>
                <a:solidFill>
                  <a:srgbClr val="0078D4"/>
                </a:solidFill>
                <a:ln w="9525"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620" name="Group 619">
                <a:extLst>
                  <a:ext uri="{FF2B5EF4-FFF2-40B4-BE49-F238E27FC236}">
                    <a16:creationId xmlns:a16="http://schemas.microsoft.com/office/drawing/2014/main" id="{58EBB892-7669-40FB-B4FB-DBE5977422E3}"/>
                  </a:ext>
                </a:extLst>
              </p:cNvPr>
              <p:cNvGrpSpPr/>
              <p:nvPr/>
            </p:nvGrpSpPr>
            <p:grpSpPr>
              <a:xfrm>
                <a:off x="6938844" y="2509741"/>
                <a:ext cx="129317" cy="249417"/>
                <a:chOff x="1432395" y="1223018"/>
                <a:chExt cx="149898" cy="289112"/>
              </a:xfrm>
              <a:solidFill>
                <a:schemeClr val="tx2"/>
              </a:solidFill>
            </p:grpSpPr>
            <p:sp>
              <p:nvSpPr>
                <p:cNvPr id="621" name="Graphic 21">
                  <a:extLst>
                    <a:ext uri="{FF2B5EF4-FFF2-40B4-BE49-F238E27FC236}">
                      <a16:creationId xmlns:a16="http://schemas.microsoft.com/office/drawing/2014/main" id="{DC532D83-E72D-4B96-B889-E11BF8FCE1DF}"/>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622" name="Rectangle 621">
                  <a:extLst>
                    <a:ext uri="{FF2B5EF4-FFF2-40B4-BE49-F238E27FC236}">
                      <a16:creationId xmlns:a16="http://schemas.microsoft.com/office/drawing/2014/main" id="{F28EE81D-333A-4B69-8E51-46E4EC4F47F4}"/>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23" name="Bushes">
                <a:extLst>
                  <a:ext uri="{FF2B5EF4-FFF2-40B4-BE49-F238E27FC236}">
                    <a16:creationId xmlns:a16="http://schemas.microsoft.com/office/drawing/2014/main" id="{380E0F2A-2A07-42FB-86CF-6DC98DDBD14A}"/>
                  </a:ext>
                </a:extLst>
              </p:cNvPr>
              <p:cNvSpPr/>
              <p:nvPr/>
            </p:nvSpPr>
            <p:spPr>
              <a:xfrm>
                <a:off x="5962259" y="2690944"/>
                <a:ext cx="190913" cy="16257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0078D3"/>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624" name="Bushes">
                <a:extLst>
                  <a:ext uri="{FF2B5EF4-FFF2-40B4-BE49-F238E27FC236}">
                    <a16:creationId xmlns:a16="http://schemas.microsoft.com/office/drawing/2014/main" id="{6F93A130-A16F-42DC-A5E0-B6CB33A78667}"/>
                  </a:ext>
                </a:extLst>
              </p:cNvPr>
              <p:cNvSpPr/>
              <p:nvPr/>
            </p:nvSpPr>
            <p:spPr>
              <a:xfrm>
                <a:off x="5763321" y="2679496"/>
                <a:ext cx="241384" cy="205554"/>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0078D3"/>
              </a:solidFill>
              <a:ln w="2088"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628" name="Group 627">
                <a:extLst>
                  <a:ext uri="{FF2B5EF4-FFF2-40B4-BE49-F238E27FC236}">
                    <a16:creationId xmlns:a16="http://schemas.microsoft.com/office/drawing/2014/main" id="{9F62AE05-4D09-4447-BD81-799DF7A27A7E}"/>
                  </a:ext>
                </a:extLst>
              </p:cNvPr>
              <p:cNvGrpSpPr/>
              <p:nvPr/>
            </p:nvGrpSpPr>
            <p:grpSpPr>
              <a:xfrm>
                <a:off x="6456571" y="2539456"/>
                <a:ext cx="173194" cy="334044"/>
                <a:chOff x="1432395" y="1223018"/>
                <a:chExt cx="149898" cy="289112"/>
              </a:xfrm>
              <a:solidFill>
                <a:schemeClr val="tx2"/>
              </a:solidFill>
            </p:grpSpPr>
            <p:sp>
              <p:nvSpPr>
                <p:cNvPr id="629" name="Graphic 21">
                  <a:extLst>
                    <a:ext uri="{FF2B5EF4-FFF2-40B4-BE49-F238E27FC236}">
                      <a16:creationId xmlns:a16="http://schemas.microsoft.com/office/drawing/2014/main" id="{C5C0D6F3-45F9-4CA8-9B3D-557C3F2D9634}"/>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630" name="Rectangle 629">
                  <a:extLst>
                    <a:ext uri="{FF2B5EF4-FFF2-40B4-BE49-F238E27FC236}">
                      <a16:creationId xmlns:a16="http://schemas.microsoft.com/office/drawing/2014/main" id="{AB3481B4-5406-4331-9511-1E1590CDD319}"/>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1" name="Bushes">
                <a:extLst>
                  <a:ext uri="{FF2B5EF4-FFF2-40B4-BE49-F238E27FC236}">
                    <a16:creationId xmlns:a16="http://schemas.microsoft.com/office/drawing/2014/main" id="{94D2B2FE-87FE-4CF9-839D-5993254B5A3A}"/>
                  </a:ext>
                </a:extLst>
              </p:cNvPr>
              <p:cNvSpPr/>
              <p:nvPr/>
            </p:nvSpPr>
            <p:spPr>
              <a:xfrm>
                <a:off x="6678446" y="2702304"/>
                <a:ext cx="190913" cy="16257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0078D3"/>
              </a:solidFill>
              <a:ln w="2088"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587" name="TextBox 586">
              <a:extLst>
                <a:ext uri="{FF2B5EF4-FFF2-40B4-BE49-F238E27FC236}">
                  <a16:creationId xmlns:a16="http://schemas.microsoft.com/office/drawing/2014/main" id="{B60668E0-159E-4669-9D3D-4DCC8B44D649}"/>
                </a:ext>
              </a:extLst>
            </p:cNvPr>
            <p:cNvSpPr txBox="1"/>
            <p:nvPr/>
          </p:nvSpPr>
          <p:spPr>
            <a:xfrm>
              <a:off x="2518390" y="4662504"/>
              <a:ext cx="1283922" cy="4558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Clinical trials</a:t>
              </a:r>
            </a:p>
          </p:txBody>
        </p:sp>
      </p:grpSp>
      <p:sp>
        <p:nvSpPr>
          <p:cNvPr id="155" name="Arc 154">
            <a:extLst>
              <a:ext uri="{FF2B5EF4-FFF2-40B4-BE49-F238E27FC236}">
                <a16:creationId xmlns:a16="http://schemas.microsoft.com/office/drawing/2014/main" id="{202A6259-8B39-4AD2-A8F8-4375BDA92674}"/>
              </a:ext>
              <a:ext uri="{C183D7F6-B498-43B3-948B-1728B52AA6E4}">
                <adec:decorative xmlns:adec="http://schemas.microsoft.com/office/drawing/2017/decorative" val="1"/>
              </a:ext>
            </a:extLst>
          </p:cNvPr>
          <p:cNvSpPr/>
          <p:nvPr/>
        </p:nvSpPr>
        <p:spPr>
          <a:xfrm rot="21277029" flipH="1">
            <a:off x="7993749" y="5607936"/>
            <a:ext cx="2650760" cy="319489"/>
          </a:xfrm>
          <a:prstGeom prst="arc">
            <a:avLst>
              <a:gd name="adj1" fmla="val 11067242"/>
              <a:gd name="adj2" fmla="val 20980485"/>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grpSp>
        <p:nvGrpSpPr>
          <p:cNvPr id="54" name="Group 53">
            <a:extLst>
              <a:ext uri="{FF2B5EF4-FFF2-40B4-BE49-F238E27FC236}">
                <a16:creationId xmlns:a16="http://schemas.microsoft.com/office/drawing/2014/main" id="{27816F5D-323F-4F15-9922-C47EA4A24915}"/>
              </a:ext>
              <a:ext uri="{C183D7F6-B498-43B3-948B-1728B52AA6E4}">
                <adec:decorative xmlns:adec="http://schemas.microsoft.com/office/drawing/2017/decorative" val="1"/>
              </a:ext>
            </a:extLst>
          </p:cNvPr>
          <p:cNvGrpSpPr/>
          <p:nvPr/>
        </p:nvGrpSpPr>
        <p:grpSpPr>
          <a:xfrm>
            <a:off x="7943764" y="3480987"/>
            <a:ext cx="2323090" cy="1346104"/>
            <a:chOff x="8223096" y="4405787"/>
            <a:chExt cx="2277746" cy="1319830"/>
          </a:xfrm>
        </p:grpSpPr>
        <p:sp>
          <p:nvSpPr>
            <p:cNvPr id="424" name="Arc 423">
              <a:extLst>
                <a:ext uri="{FF2B5EF4-FFF2-40B4-BE49-F238E27FC236}">
                  <a16:creationId xmlns:a16="http://schemas.microsoft.com/office/drawing/2014/main" id="{0E755F1B-F1CF-439B-BB7C-340D488A7287}"/>
                </a:ext>
              </a:extLst>
            </p:cNvPr>
            <p:cNvSpPr/>
            <p:nvPr/>
          </p:nvSpPr>
          <p:spPr>
            <a:xfrm>
              <a:off x="8441198" y="5091828"/>
              <a:ext cx="1247528" cy="608238"/>
            </a:xfrm>
            <a:prstGeom prst="arc">
              <a:avLst>
                <a:gd name="adj1" fmla="val 10746547"/>
                <a:gd name="adj2" fmla="val 0"/>
              </a:avLst>
            </a:prstGeom>
            <a:solidFill>
              <a:srgbClr val="BFBFBF"/>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141" name="Oval 140">
              <a:extLst>
                <a:ext uri="{FF2B5EF4-FFF2-40B4-BE49-F238E27FC236}">
                  <a16:creationId xmlns:a16="http://schemas.microsoft.com/office/drawing/2014/main" id="{B439F021-3B89-4C8F-88D5-6ACAFF41606A}"/>
                </a:ext>
              </a:extLst>
            </p:cNvPr>
            <p:cNvSpPr/>
            <p:nvPr/>
          </p:nvSpPr>
          <p:spPr bwMode="auto">
            <a:xfrm flipH="1">
              <a:off x="8223096" y="5302543"/>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425" name="Group 43">
              <a:extLst>
                <a:ext uri="{FF2B5EF4-FFF2-40B4-BE49-F238E27FC236}">
                  <a16:creationId xmlns:a16="http://schemas.microsoft.com/office/drawing/2014/main" id="{EE9034EC-BFB9-4095-970D-53D39F860B08}"/>
                </a:ext>
                <a:ext uri="{C183D7F6-B498-43B3-948B-1728B52AA6E4}">
                  <adec:decorative xmlns:adec="http://schemas.microsoft.com/office/drawing/2017/decorative" val="1"/>
                </a:ext>
              </a:extLst>
            </p:cNvPr>
            <p:cNvGrpSpPr>
              <a:grpSpLocks noChangeAspect="1"/>
            </p:cNvGrpSpPr>
            <p:nvPr/>
          </p:nvGrpSpPr>
          <p:grpSpPr bwMode="auto">
            <a:xfrm>
              <a:off x="8643617" y="4892669"/>
              <a:ext cx="169316" cy="169316"/>
              <a:chOff x="6006" y="954"/>
              <a:chExt cx="132" cy="132"/>
            </a:xfrm>
            <a:solidFill>
              <a:schemeClr val="tx2"/>
            </a:solidFill>
          </p:grpSpPr>
          <p:sp>
            <p:nvSpPr>
              <p:cNvPr id="426" name="Freeform 46">
                <a:extLst>
                  <a:ext uri="{FF2B5EF4-FFF2-40B4-BE49-F238E27FC236}">
                    <a16:creationId xmlns:a16="http://schemas.microsoft.com/office/drawing/2014/main" id="{1E3CCAAE-A210-44AB-883C-457786476332}"/>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sp>
            <p:nvSpPr>
              <p:cNvPr id="427" name="Freeform 47">
                <a:extLst>
                  <a:ext uri="{FF2B5EF4-FFF2-40B4-BE49-F238E27FC236}">
                    <a16:creationId xmlns:a16="http://schemas.microsoft.com/office/drawing/2014/main" id="{242E77FC-F350-4FB4-BE69-046D9BF13FC5}"/>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grpSp>
        <p:grpSp>
          <p:nvGrpSpPr>
            <p:cNvPr id="152" name="Manufacturing">
              <a:extLst>
                <a:ext uri="{FF2B5EF4-FFF2-40B4-BE49-F238E27FC236}">
                  <a16:creationId xmlns:a16="http://schemas.microsoft.com/office/drawing/2014/main" id="{BF438798-DBDE-4046-9D78-4C16BE9F7B69}"/>
                </a:ext>
                <a:ext uri="{C183D7F6-B498-43B3-948B-1728B52AA6E4}">
                  <adec:decorative xmlns:adec="http://schemas.microsoft.com/office/drawing/2017/decorative" val="1"/>
                </a:ext>
              </a:extLst>
            </p:cNvPr>
            <p:cNvGrpSpPr/>
            <p:nvPr/>
          </p:nvGrpSpPr>
          <p:grpSpPr>
            <a:xfrm>
              <a:off x="8768103" y="4849324"/>
              <a:ext cx="1561456" cy="735396"/>
              <a:chOff x="7071716" y="3604618"/>
              <a:chExt cx="1561456" cy="735396"/>
            </a:xfrm>
          </p:grpSpPr>
          <p:grpSp>
            <p:nvGrpSpPr>
              <p:cNvPr id="263" name="Graphic 8">
                <a:extLst>
                  <a:ext uri="{FF2B5EF4-FFF2-40B4-BE49-F238E27FC236}">
                    <a16:creationId xmlns:a16="http://schemas.microsoft.com/office/drawing/2014/main" id="{B78A6058-64FF-4089-A28C-BB62B7237090}"/>
                  </a:ext>
                </a:extLst>
              </p:cNvPr>
              <p:cNvGrpSpPr/>
              <p:nvPr/>
            </p:nvGrpSpPr>
            <p:grpSpPr>
              <a:xfrm>
                <a:off x="7263542" y="3604618"/>
                <a:ext cx="1107018" cy="525744"/>
                <a:chOff x="284500" y="4080472"/>
                <a:chExt cx="2419776" cy="1149198"/>
              </a:xfrm>
            </p:grpSpPr>
            <p:grpSp>
              <p:nvGrpSpPr>
                <p:cNvPr id="264" name="Graphic 8">
                  <a:extLst>
                    <a:ext uri="{FF2B5EF4-FFF2-40B4-BE49-F238E27FC236}">
                      <a16:creationId xmlns:a16="http://schemas.microsoft.com/office/drawing/2014/main" id="{D5AEF88B-33AA-48B6-A796-5D5980DDAD36}"/>
                    </a:ext>
                  </a:extLst>
                </p:cNvPr>
                <p:cNvGrpSpPr/>
                <p:nvPr/>
              </p:nvGrpSpPr>
              <p:grpSpPr>
                <a:xfrm>
                  <a:off x="284500" y="4080472"/>
                  <a:ext cx="2419776" cy="1149198"/>
                  <a:chOff x="284500" y="4080472"/>
                  <a:chExt cx="2419776" cy="1149198"/>
                </a:xfrm>
              </p:grpSpPr>
              <p:sp>
                <p:nvSpPr>
                  <p:cNvPr id="272" name="Freeform: Shape 271">
                    <a:extLst>
                      <a:ext uri="{FF2B5EF4-FFF2-40B4-BE49-F238E27FC236}">
                        <a16:creationId xmlns:a16="http://schemas.microsoft.com/office/drawing/2014/main" id="{1DDA40D5-9185-4A4F-B71E-75037F016841}"/>
                      </a:ext>
                    </a:extLst>
                  </p:cNvPr>
                  <p:cNvSpPr/>
                  <p:nvPr/>
                </p:nvSpPr>
                <p:spPr>
                  <a:xfrm>
                    <a:off x="284500" y="4470716"/>
                    <a:ext cx="2419776" cy="758954"/>
                  </a:xfrm>
                  <a:custGeom>
                    <a:avLst/>
                    <a:gdLst>
                      <a:gd name="connsiteX0" fmla="*/ 2419777 w 2419776"/>
                      <a:gd name="connsiteY0" fmla="*/ 758954 h 758954"/>
                      <a:gd name="connsiteX1" fmla="*/ 2361044 w 2419776"/>
                      <a:gd name="connsiteY1" fmla="*/ 758954 h 758954"/>
                      <a:gd name="connsiteX2" fmla="*/ 58732 w 2419776"/>
                      <a:gd name="connsiteY2" fmla="*/ 758954 h 758954"/>
                      <a:gd name="connsiteX3" fmla="*/ 0 w 2419776"/>
                      <a:gd name="connsiteY3" fmla="*/ 758954 h 758954"/>
                      <a:gd name="connsiteX4" fmla="*/ 0 w 2419776"/>
                      <a:gd name="connsiteY4" fmla="*/ 0 h 758954"/>
                      <a:gd name="connsiteX5" fmla="*/ 2419777 w 2419776"/>
                      <a:gd name="connsiteY5" fmla="*/ 0 h 7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9776" h="758954">
                        <a:moveTo>
                          <a:pt x="2419777" y="758954"/>
                        </a:moveTo>
                        <a:lnTo>
                          <a:pt x="2361044" y="758954"/>
                        </a:lnTo>
                        <a:lnTo>
                          <a:pt x="58732" y="758954"/>
                        </a:lnTo>
                        <a:lnTo>
                          <a:pt x="0" y="758954"/>
                        </a:lnTo>
                        <a:lnTo>
                          <a:pt x="0" y="0"/>
                        </a:lnTo>
                        <a:lnTo>
                          <a:pt x="2419777" y="0"/>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3" name="Freeform: Shape 272">
                    <a:extLst>
                      <a:ext uri="{FF2B5EF4-FFF2-40B4-BE49-F238E27FC236}">
                        <a16:creationId xmlns:a16="http://schemas.microsoft.com/office/drawing/2014/main" id="{999AE39A-F5C6-4BB4-86A2-B29CAF728742}"/>
                      </a:ext>
                    </a:extLst>
                  </p:cNvPr>
                  <p:cNvSpPr/>
                  <p:nvPr/>
                </p:nvSpPr>
                <p:spPr>
                  <a:xfrm>
                    <a:off x="284500" y="4353904"/>
                    <a:ext cx="2419776" cy="117464"/>
                  </a:xfrm>
                  <a:custGeom>
                    <a:avLst/>
                    <a:gdLst>
                      <a:gd name="connsiteX0" fmla="*/ 0 w 2419776"/>
                      <a:gd name="connsiteY0" fmla="*/ 0 h 117464"/>
                      <a:gd name="connsiteX1" fmla="*/ 2419777 w 2419776"/>
                      <a:gd name="connsiteY1" fmla="*/ 0 h 117464"/>
                      <a:gd name="connsiteX2" fmla="*/ 2419777 w 2419776"/>
                      <a:gd name="connsiteY2" fmla="*/ 117465 h 117464"/>
                      <a:gd name="connsiteX3" fmla="*/ 0 w 2419776"/>
                      <a:gd name="connsiteY3" fmla="*/ 117465 h 117464"/>
                    </a:gdLst>
                    <a:ahLst/>
                    <a:cxnLst>
                      <a:cxn ang="0">
                        <a:pos x="connsiteX0" y="connsiteY0"/>
                      </a:cxn>
                      <a:cxn ang="0">
                        <a:pos x="connsiteX1" y="connsiteY1"/>
                      </a:cxn>
                      <a:cxn ang="0">
                        <a:pos x="connsiteX2" y="connsiteY2"/>
                      </a:cxn>
                      <a:cxn ang="0">
                        <a:pos x="connsiteX3" y="connsiteY3"/>
                      </a:cxn>
                    </a:cxnLst>
                    <a:rect l="l" t="t" r="r" b="b"/>
                    <a:pathLst>
                      <a:path w="2419776" h="117464">
                        <a:moveTo>
                          <a:pt x="0" y="0"/>
                        </a:moveTo>
                        <a:lnTo>
                          <a:pt x="2419777" y="0"/>
                        </a:lnTo>
                        <a:lnTo>
                          <a:pt x="2419777" y="117465"/>
                        </a:lnTo>
                        <a:lnTo>
                          <a:pt x="0" y="117465"/>
                        </a:lnTo>
                        <a:close/>
                      </a:path>
                    </a:pathLst>
                  </a:custGeom>
                  <a:solidFill>
                    <a:srgbClr val="A6A6A6"/>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4" name="Freeform: Shape 273">
                    <a:extLst>
                      <a:ext uri="{FF2B5EF4-FFF2-40B4-BE49-F238E27FC236}">
                        <a16:creationId xmlns:a16="http://schemas.microsoft.com/office/drawing/2014/main" id="{B2488243-C11F-48E3-88AB-40ABEE56620F}"/>
                      </a:ext>
                    </a:extLst>
                  </p:cNvPr>
                  <p:cNvSpPr/>
                  <p:nvPr/>
                </p:nvSpPr>
                <p:spPr>
                  <a:xfrm>
                    <a:off x="470486" y="4192063"/>
                    <a:ext cx="140305" cy="278652"/>
                  </a:xfrm>
                  <a:custGeom>
                    <a:avLst/>
                    <a:gdLst>
                      <a:gd name="connsiteX0" fmla="*/ 0 w 140305"/>
                      <a:gd name="connsiteY0" fmla="*/ 278653 h 278652"/>
                      <a:gd name="connsiteX1" fmla="*/ 140305 w 140305"/>
                      <a:gd name="connsiteY1" fmla="*/ 276695 h 278652"/>
                      <a:gd name="connsiteX2" fmla="*/ 128559 w 140305"/>
                      <a:gd name="connsiteY2" fmla="*/ 0 h 278652"/>
                      <a:gd name="connsiteX3" fmla="*/ 13704 w 140305"/>
                      <a:gd name="connsiteY3" fmla="*/ 0 h 278652"/>
                      <a:gd name="connsiteX4" fmla="*/ 0 w 140305"/>
                      <a:gd name="connsiteY4" fmla="*/ 278653 h 27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5" h="278652">
                        <a:moveTo>
                          <a:pt x="0" y="278653"/>
                        </a:moveTo>
                        <a:lnTo>
                          <a:pt x="140305" y="276695"/>
                        </a:lnTo>
                        <a:lnTo>
                          <a:pt x="128559" y="0"/>
                        </a:lnTo>
                        <a:lnTo>
                          <a:pt x="13704" y="0"/>
                        </a:lnTo>
                        <a:lnTo>
                          <a:pt x="0" y="278653"/>
                        </a:lnTo>
                        <a:close/>
                      </a:path>
                    </a:pathLst>
                  </a:custGeom>
                  <a:solidFill>
                    <a:srgbClr val="0078D3"/>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5" name="Freeform: Shape 274">
                    <a:extLst>
                      <a:ext uri="{FF2B5EF4-FFF2-40B4-BE49-F238E27FC236}">
                        <a16:creationId xmlns:a16="http://schemas.microsoft.com/office/drawing/2014/main" id="{810001BF-39FB-4BA9-8F68-DB143FD2E460}"/>
                      </a:ext>
                    </a:extLst>
                  </p:cNvPr>
                  <p:cNvSpPr/>
                  <p:nvPr/>
                </p:nvSpPr>
                <p:spPr>
                  <a:xfrm>
                    <a:off x="484190" y="4080472"/>
                    <a:ext cx="114854" cy="110939"/>
                  </a:xfrm>
                  <a:custGeom>
                    <a:avLst/>
                    <a:gdLst>
                      <a:gd name="connsiteX0" fmla="*/ 5221 w 114854"/>
                      <a:gd name="connsiteY0" fmla="*/ 0 h 110939"/>
                      <a:gd name="connsiteX1" fmla="*/ 0 w 114854"/>
                      <a:gd name="connsiteY1" fmla="*/ 110939 h 110939"/>
                      <a:gd name="connsiteX2" fmla="*/ 114855 w 114854"/>
                      <a:gd name="connsiteY2" fmla="*/ 110939 h 110939"/>
                      <a:gd name="connsiteX3" fmla="*/ 109634 w 114854"/>
                      <a:gd name="connsiteY3" fmla="*/ 0 h 110939"/>
                      <a:gd name="connsiteX4" fmla="*/ 5221 w 114854"/>
                      <a:gd name="connsiteY4" fmla="*/ 0 h 110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54" h="110939">
                        <a:moveTo>
                          <a:pt x="5221" y="0"/>
                        </a:moveTo>
                        <a:lnTo>
                          <a:pt x="0" y="110939"/>
                        </a:lnTo>
                        <a:lnTo>
                          <a:pt x="114855" y="110939"/>
                        </a:lnTo>
                        <a:lnTo>
                          <a:pt x="109634" y="0"/>
                        </a:lnTo>
                        <a:lnTo>
                          <a:pt x="5221" y="0"/>
                        </a:lnTo>
                        <a:close/>
                      </a:path>
                    </a:pathLst>
                  </a:custGeom>
                  <a:solidFill>
                    <a:srgbClr val="50E6F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6" name="Freeform: Shape 275">
                    <a:extLst>
                      <a:ext uri="{FF2B5EF4-FFF2-40B4-BE49-F238E27FC236}">
                        <a16:creationId xmlns:a16="http://schemas.microsoft.com/office/drawing/2014/main" id="{61C12CD0-6C32-430F-8852-862F00A70600}"/>
                      </a:ext>
                    </a:extLst>
                  </p:cNvPr>
                  <p:cNvSpPr/>
                  <p:nvPr/>
                </p:nvSpPr>
                <p:spPr>
                  <a:xfrm>
                    <a:off x="358894"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7" name="Freeform: Shape 276">
                    <a:extLst>
                      <a:ext uri="{FF2B5EF4-FFF2-40B4-BE49-F238E27FC236}">
                        <a16:creationId xmlns:a16="http://schemas.microsoft.com/office/drawing/2014/main" id="{265F8022-499E-4300-BC93-42E9256CA22E}"/>
                      </a:ext>
                    </a:extLst>
                  </p:cNvPr>
                  <p:cNvSpPr/>
                  <p:nvPr/>
                </p:nvSpPr>
                <p:spPr>
                  <a:xfrm>
                    <a:off x="493326"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8" name="Freeform: Shape 277">
                    <a:extLst>
                      <a:ext uri="{FF2B5EF4-FFF2-40B4-BE49-F238E27FC236}">
                        <a16:creationId xmlns:a16="http://schemas.microsoft.com/office/drawing/2014/main" id="{8E520C16-B292-4079-8829-5BD3D5105CB7}"/>
                      </a:ext>
                    </a:extLst>
                  </p:cNvPr>
                  <p:cNvSpPr/>
                  <p:nvPr/>
                </p:nvSpPr>
                <p:spPr>
                  <a:xfrm>
                    <a:off x="820270" y="4192063"/>
                    <a:ext cx="139652" cy="278652"/>
                  </a:xfrm>
                  <a:custGeom>
                    <a:avLst/>
                    <a:gdLst>
                      <a:gd name="connsiteX0" fmla="*/ 0 w 139652"/>
                      <a:gd name="connsiteY0" fmla="*/ 278653 h 278652"/>
                      <a:gd name="connsiteX1" fmla="*/ 139653 w 139652"/>
                      <a:gd name="connsiteY1" fmla="*/ 276695 h 278652"/>
                      <a:gd name="connsiteX2" fmla="*/ 127906 w 139652"/>
                      <a:gd name="connsiteY2" fmla="*/ 0 h 278652"/>
                      <a:gd name="connsiteX3" fmla="*/ 13052 w 139652"/>
                      <a:gd name="connsiteY3" fmla="*/ 0 h 278652"/>
                      <a:gd name="connsiteX4" fmla="*/ 0 w 139652"/>
                      <a:gd name="connsiteY4" fmla="*/ 278653 h 27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52" h="278652">
                        <a:moveTo>
                          <a:pt x="0" y="278653"/>
                        </a:moveTo>
                        <a:lnTo>
                          <a:pt x="139653" y="276695"/>
                        </a:lnTo>
                        <a:lnTo>
                          <a:pt x="127906" y="0"/>
                        </a:lnTo>
                        <a:lnTo>
                          <a:pt x="13052" y="0"/>
                        </a:lnTo>
                        <a:lnTo>
                          <a:pt x="0" y="278653"/>
                        </a:lnTo>
                        <a:close/>
                      </a:path>
                    </a:pathLst>
                  </a:custGeom>
                  <a:solidFill>
                    <a:srgbClr val="0078D3"/>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9" name="Freeform: Shape 278">
                    <a:extLst>
                      <a:ext uri="{FF2B5EF4-FFF2-40B4-BE49-F238E27FC236}">
                        <a16:creationId xmlns:a16="http://schemas.microsoft.com/office/drawing/2014/main" id="{458DA1B2-8683-4426-A1B9-AC4A896FAB92}"/>
                      </a:ext>
                    </a:extLst>
                  </p:cNvPr>
                  <p:cNvSpPr/>
                  <p:nvPr/>
                </p:nvSpPr>
                <p:spPr>
                  <a:xfrm>
                    <a:off x="833322" y="4080472"/>
                    <a:ext cx="114854" cy="110939"/>
                  </a:xfrm>
                  <a:custGeom>
                    <a:avLst/>
                    <a:gdLst>
                      <a:gd name="connsiteX0" fmla="*/ 5873 w 114854"/>
                      <a:gd name="connsiteY0" fmla="*/ 0 h 110939"/>
                      <a:gd name="connsiteX1" fmla="*/ 0 w 114854"/>
                      <a:gd name="connsiteY1" fmla="*/ 110939 h 110939"/>
                      <a:gd name="connsiteX2" fmla="*/ 114855 w 114854"/>
                      <a:gd name="connsiteY2" fmla="*/ 110939 h 110939"/>
                      <a:gd name="connsiteX3" fmla="*/ 109634 w 114854"/>
                      <a:gd name="connsiteY3" fmla="*/ 0 h 110939"/>
                      <a:gd name="connsiteX4" fmla="*/ 5873 w 114854"/>
                      <a:gd name="connsiteY4" fmla="*/ 0 h 110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54" h="110939">
                        <a:moveTo>
                          <a:pt x="5873" y="0"/>
                        </a:moveTo>
                        <a:lnTo>
                          <a:pt x="0" y="110939"/>
                        </a:lnTo>
                        <a:lnTo>
                          <a:pt x="114855" y="110939"/>
                        </a:lnTo>
                        <a:lnTo>
                          <a:pt x="109634" y="0"/>
                        </a:lnTo>
                        <a:lnTo>
                          <a:pt x="5873" y="0"/>
                        </a:lnTo>
                        <a:close/>
                      </a:path>
                    </a:pathLst>
                  </a:custGeom>
                  <a:solidFill>
                    <a:srgbClr val="50E6F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0" name="Freeform: Shape 279">
                    <a:extLst>
                      <a:ext uri="{FF2B5EF4-FFF2-40B4-BE49-F238E27FC236}">
                        <a16:creationId xmlns:a16="http://schemas.microsoft.com/office/drawing/2014/main" id="{B08624FC-F1B3-42F8-88DC-05541747E471}"/>
                      </a:ext>
                    </a:extLst>
                  </p:cNvPr>
                  <p:cNvSpPr/>
                  <p:nvPr/>
                </p:nvSpPr>
                <p:spPr>
                  <a:xfrm>
                    <a:off x="708026"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1" name="Freeform: Shape 280">
                    <a:extLst>
                      <a:ext uri="{FF2B5EF4-FFF2-40B4-BE49-F238E27FC236}">
                        <a16:creationId xmlns:a16="http://schemas.microsoft.com/office/drawing/2014/main" id="{778F92A3-996E-4194-B838-594B35248EDB}"/>
                      </a:ext>
                    </a:extLst>
                  </p:cNvPr>
                  <p:cNvSpPr/>
                  <p:nvPr/>
                </p:nvSpPr>
                <p:spPr>
                  <a:xfrm>
                    <a:off x="842458"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2" name="Freeform: Shape 281">
                    <a:extLst>
                      <a:ext uri="{FF2B5EF4-FFF2-40B4-BE49-F238E27FC236}">
                        <a16:creationId xmlns:a16="http://schemas.microsoft.com/office/drawing/2014/main" id="{33A87747-4A71-4867-8E4F-7148E1CA2D77}"/>
                      </a:ext>
                    </a:extLst>
                  </p:cNvPr>
                  <p:cNvSpPr/>
                  <p:nvPr/>
                </p:nvSpPr>
                <p:spPr>
                  <a:xfrm>
                    <a:off x="1154392" y="4192063"/>
                    <a:ext cx="140305" cy="278652"/>
                  </a:xfrm>
                  <a:custGeom>
                    <a:avLst/>
                    <a:gdLst>
                      <a:gd name="connsiteX0" fmla="*/ 0 w 140305"/>
                      <a:gd name="connsiteY0" fmla="*/ 278653 h 278652"/>
                      <a:gd name="connsiteX1" fmla="*/ 140305 w 140305"/>
                      <a:gd name="connsiteY1" fmla="*/ 276695 h 278652"/>
                      <a:gd name="connsiteX2" fmla="*/ 128559 w 140305"/>
                      <a:gd name="connsiteY2" fmla="*/ 0 h 278652"/>
                      <a:gd name="connsiteX3" fmla="*/ 13704 w 140305"/>
                      <a:gd name="connsiteY3" fmla="*/ 0 h 278652"/>
                      <a:gd name="connsiteX4" fmla="*/ 0 w 140305"/>
                      <a:gd name="connsiteY4" fmla="*/ 278653 h 27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5" h="278652">
                        <a:moveTo>
                          <a:pt x="0" y="278653"/>
                        </a:moveTo>
                        <a:lnTo>
                          <a:pt x="140305" y="276695"/>
                        </a:lnTo>
                        <a:lnTo>
                          <a:pt x="128559" y="0"/>
                        </a:lnTo>
                        <a:lnTo>
                          <a:pt x="13704" y="0"/>
                        </a:lnTo>
                        <a:lnTo>
                          <a:pt x="0" y="278653"/>
                        </a:lnTo>
                        <a:close/>
                      </a:path>
                    </a:pathLst>
                  </a:custGeom>
                  <a:solidFill>
                    <a:srgbClr val="0078D3"/>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3" name="Freeform: Shape 282">
                    <a:extLst>
                      <a:ext uri="{FF2B5EF4-FFF2-40B4-BE49-F238E27FC236}">
                        <a16:creationId xmlns:a16="http://schemas.microsoft.com/office/drawing/2014/main" id="{9ACE0BE1-E7AE-4F60-9453-180C2A6ADE42}"/>
                      </a:ext>
                    </a:extLst>
                  </p:cNvPr>
                  <p:cNvSpPr/>
                  <p:nvPr/>
                </p:nvSpPr>
                <p:spPr>
                  <a:xfrm>
                    <a:off x="1168097" y="4080472"/>
                    <a:ext cx="114854" cy="110939"/>
                  </a:xfrm>
                  <a:custGeom>
                    <a:avLst/>
                    <a:gdLst>
                      <a:gd name="connsiteX0" fmla="*/ 5221 w 114854"/>
                      <a:gd name="connsiteY0" fmla="*/ 0 h 110939"/>
                      <a:gd name="connsiteX1" fmla="*/ 0 w 114854"/>
                      <a:gd name="connsiteY1" fmla="*/ 110939 h 110939"/>
                      <a:gd name="connsiteX2" fmla="*/ 114855 w 114854"/>
                      <a:gd name="connsiteY2" fmla="*/ 110939 h 110939"/>
                      <a:gd name="connsiteX3" fmla="*/ 109634 w 114854"/>
                      <a:gd name="connsiteY3" fmla="*/ 0 h 110939"/>
                      <a:gd name="connsiteX4" fmla="*/ 5221 w 114854"/>
                      <a:gd name="connsiteY4" fmla="*/ 0 h 110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54" h="110939">
                        <a:moveTo>
                          <a:pt x="5221" y="0"/>
                        </a:moveTo>
                        <a:lnTo>
                          <a:pt x="0" y="110939"/>
                        </a:lnTo>
                        <a:lnTo>
                          <a:pt x="114855" y="110939"/>
                        </a:lnTo>
                        <a:lnTo>
                          <a:pt x="109634" y="0"/>
                        </a:lnTo>
                        <a:lnTo>
                          <a:pt x="5221" y="0"/>
                        </a:lnTo>
                        <a:close/>
                      </a:path>
                    </a:pathLst>
                  </a:custGeom>
                  <a:solidFill>
                    <a:srgbClr val="50E6F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4" name="Freeform: Shape 283">
                    <a:extLst>
                      <a:ext uri="{FF2B5EF4-FFF2-40B4-BE49-F238E27FC236}">
                        <a16:creationId xmlns:a16="http://schemas.microsoft.com/office/drawing/2014/main" id="{E2CE2BEB-B34B-4831-9DD3-49C5376D95AD}"/>
                      </a:ext>
                    </a:extLst>
                  </p:cNvPr>
                  <p:cNvSpPr/>
                  <p:nvPr/>
                </p:nvSpPr>
                <p:spPr>
                  <a:xfrm>
                    <a:off x="1042801"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85" name="Freeform: Shape 284">
                    <a:extLst>
                      <a:ext uri="{FF2B5EF4-FFF2-40B4-BE49-F238E27FC236}">
                        <a16:creationId xmlns:a16="http://schemas.microsoft.com/office/drawing/2014/main" id="{DAFB93FD-F914-496E-9683-E2191F612820}"/>
                      </a:ext>
                    </a:extLst>
                  </p:cNvPr>
                  <p:cNvSpPr/>
                  <p:nvPr/>
                </p:nvSpPr>
                <p:spPr>
                  <a:xfrm>
                    <a:off x="1177233" y="4353904"/>
                    <a:ext cx="117464" cy="117464"/>
                  </a:xfrm>
                  <a:custGeom>
                    <a:avLst/>
                    <a:gdLst>
                      <a:gd name="connsiteX0" fmla="*/ 117465 w 117464"/>
                      <a:gd name="connsiteY0" fmla="*/ 117465 h 117464"/>
                      <a:gd name="connsiteX1" fmla="*/ 0 w 117464"/>
                      <a:gd name="connsiteY1" fmla="*/ 117465 h 117464"/>
                      <a:gd name="connsiteX2" fmla="*/ 0 w 117464"/>
                      <a:gd name="connsiteY2" fmla="*/ 117465 h 117464"/>
                      <a:gd name="connsiteX3" fmla="*/ 117465 w 117464"/>
                      <a:gd name="connsiteY3" fmla="*/ 0 h 117464"/>
                      <a:gd name="connsiteX4" fmla="*/ 117465 w 117464"/>
                      <a:gd name="connsiteY4" fmla="*/ 0 h 117464"/>
                      <a:gd name="connsiteX5" fmla="*/ 117465 w 117464"/>
                      <a:gd name="connsiteY5" fmla="*/ 117465 h 11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64" h="117464">
                        <a:moveTo>
                          <a:pt x="117465" y="117465"/>
                        </a:moveTo>
                        <a:lnTo>
                          <a:pt x="0" y="117465"/>
                        </a:lnTo>
                        <a:lnTo>
                          <a:pt x="0" y="117465"/>
                        </a:lnTo>
                        <a:cubicBezTo>
                          <a:pt x="0" y="52207"/>
                          <a:pt x="52859" y="0"/>
                          <a:pt x="117465" y="0"/>
                        </a:cubicBezTo>
                        <a:lnTo>
                          <a:pt x="117465" y="0"/>
                        </a:lnTo>
                        <a:lnTo>
                          <a:pt x="117465" y="117465"/>
                        </a:lnTo>
                        <a:close/>
                      </a:path>
                    </a:pathLst>
                  </a:custGeom>
                  <a:solidFill>
                    <a:srgbClr val="7F7F7F"/>
                  </a:solidFill>
                  <a:ln w="6521"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265" name="Freeform: Shape 264">
                  <a:extLst>
                    <a:ext uri="{FF2B5EF4-FFF2-40B4-BE49-F238E27FC236}">
                      <a16:creationId xmlns:a16="http://schemas.microsoft.com/office/drawing/2014/main" id="{64D7307A-A868-48BC-8E1E-C5D94C1F5A84}"/>
                    </a:ext>
                  </a:extLst>
                </p:cNvPr>
                <p:cNvSpPr/>
                <p:nvPr/>
              </p:nvSpPr>
              <p:spPr>
                <a:xfrm>
                  <a:off x="1784135" y="4890980"/>
                  <a:ext cx="189901" cy="338690"/>
                </a:xfrm>
                <a:custGeom>
                  <a:avLst/>
                  <a:gdLst>
                    <a:gd name="connsiteX0" fmla="*/ 0 w 189901"/>
                    <a:gd name="connsiteY0" fmla="*/ 0 h 338690"/>
                    <a:gd name="connsiteX1" fmla="*/ 189902 w 189901"/>
                    <a:gd name="connsiteY1" fmla="*/ 0 h 338690"/>
                    <a:gd name="connsiteX2" fmla="*/ 189902 w 189901"/>
                    <a:gd name="connsiteY2" fmla="*/ 338691 h 338690"/>
                    <a:gd name="connsiteX3" fmla="*/ 0 w 189901"/>
                    <a:gd name="connsiteY3" fmla="*/ 338691 h 338690"/>
                  </a:gdLst>
                  <a:ahLst/>
                  <a:cxnLst>
                    <a:cxn ang="0">
                      <a:pos x="connsiteX0" y="connsiteY0"/>
                    </a:cxn>
                    <a:cxn ang="0">
                      <a:pos x="connsiteX1" y="connsiteY1"/>
                    </a:cxn>
                    <a:cxn ang="0">
                      <a:pos x="connsiteX2" y="connsiteY2"/>
                    </a:cxn>
                    <a:cxn ang="0">
                      <a:pos x="connsiteX3" y="connsiteY3"/>
                    </a:cxn>
                  </a:cxnLst>
                  <a:rect l="l" t="t" r="r" b="b"/>
                  <a:pathLst>
                    <a:path w="189901" h="338690">
                      <a:moveTo>
                        <a:pt x="0" y="0"/>
                      </a:moveTo>
                      <a:lnTo>
                        <a:pt x="189902" y="0"/>
                      </a:lnTo>
                      <a:lnTo>
                        <a:pt x="189902" y="338691"/>
                      </a:lnTo>
                      <a:lnTo>
                        <a:pt x="0" y="338691"/>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66" name="Freeform: Shape 265">
                  <a:extLst>
                    <a:ext uri="{FF2B5EF4-FFF2-40B4-BE49-F238E27FC236}">
                      <a16:creationId xmlns:a16="http://schemas.microsoft.com/office/drawing/2014/main" id="{7DA29F4C-46CD-4906-9592-C321AEF9976B}"/>
                    </a:ext>
                  </a:extLst>
                </p:cNvPr>
                <p:cNvSpPr/>
                <p:nvPr/>
              </p:nvSpPr>
              <p:spPr>
                <a:xfrm>
                  <a:off x="476359" y="4604496"/>
                  <a:ext cx="107023" cy="323028"/>
                </a:xfrm>
                <a:custGeom>
                  <a:avLst/>
                  <a:gdLst>
                    <a:gd name="connsiteX0" fmla="*/ 0 w 107023"/>
                    <a:gd name="connsiteY0" fmla="*/ 0 h 323028"/>
                    <a:gd name="connsiteX1" fmla="*/ 107024 w 107023"/>
                    <a:gd name="connsiteY1" fmla="*/ 0 h 323028"/>
                    <a:gd name="connsiteX2" fmla="*/ 107024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4" y="0"/>
                      </a:lnTo>
                      <a:lnTo>
                        <a:pt x="107024"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67" name="Freeform: Shape 266">
                  <a:extLst>
                    <a:ext uri="{FF2B5EF4-FFF2-40B4-BE49-F238E27FC236}">
                      <a16:creationId xmlns:a16="http://schemas.microsoft.com/office/drawing/2014/main" id="{32BCDAD5-0E8D-41FD-A2B7-BAACD0095650}"/>
                    </a:ext>
                  </a:extLst>
                </p:cNvPr>
                <p:cNvSpPr/>
                <p:nvPr/>
              </p:nvSpPr>
              <p:spPr>
                <a:xfrm>
                  <a:off x="648641" y="4604496"/>
                  <a:ext cx="107023" cy="323028"/>
                </a:xfrm>
                <a:custGeom>
                  <a:avLst/>
                  <a:gdLst>
                    <a:gd name="connsiteX0" fmla="*/ 0 w 107023"/>
                    <a:gd name="connsiteY0" fmla="*/ 0 h 323028"/>
                    <a:gd name="connsiteX1" fmla="*/ 107024 w 107023"/>
                    <a:gd name="connsiteY1" fmla="*/ 0 h 323028"/>
                    <a:gd name="connsiteX2" fmla="*/ 107024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4" y="0"/>
                      </a:lnTo>
                      <a:lnTo>
                        <a:pt x="107024"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68" name="Freeform: Shape 267">
                  <a:extLst>
                    <a:ext uri="{FF2B5EF4-FFF2-40B4-BE49-F238E27FC236}">
                      <a16:creationId xmlns:a16="http://schemas.microsoft.com/office/drawing/2014/main" id="{ED3B6F24-DA76-4F15-8F27-D7F20BD2FBB6}"/>
                    </a:ext>
                  </a:extLst>
                </p:cNvPr>
                <p:cNvSpPr/>
                <p:nvPr/>
              </p:nvSpPr>
              <p:spPr>
                <a:xfrm>
                  <a:off x="1187674" y="4604496"/>
                  <a:ext cx="107023" cy="323028"/>
                </a:xfrm>
                <a:custGeom>
                  <a:avLst/>
                  <a:gdLst>
                    <a:gd name="connsiteX0" fmla="*/ 0 w 107023"/>
                    <a:gd name="connsiteY0" fmla="*/ 0 h 323028"/>
                    <a:gd name="connsiteX1" fmla="*/ 107023 w 107023"/>
                    <a:gd name="connsiteY1" fmla="*/ 0 h 323028"/>
                    <a:gd name="connsiteX2" fmla="*/ 107023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3" y="0"/>
                      </a:lnTo>
                      <a:lnTo>
                        <a:pt x="107023"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69" name="Freeform: Shape 268">
                  <a:extLst>
                    <a:ext uri="{FF2B5EF4-FFF2-40B4-BE49-F238E27FC236}">
                      <a16:creationId xmlns:a16="http://schemas.microsoft.com/office/drawing/2014/main" id="{29503416-9C5A-4961-AC09-9591AF16E110}"/>
                    </a:ext>
                  </a:extLst>
                </p:cNvPr>
                <p:cNvSpPr/>
                <p:nvPr/>
              </p:nvSpPr>
              <p:spPr>
                <a:xfrm>
                  <a:off x="1360608" y="4604496"/>
                  <a:ext cx="107023" cy="323028"/>
                </a:xfrm>
                <a:custGeom>
                  <a:avLst/>
                  <a:gdLst>
                    <a:gd name="connsiteX0" fmla="*/ 0 w 107023"/>
                    <a:gd name="connsiteY0" fmla="*/ 0 h 323028"/>
                    <a:gd name="connsiteX1" fmla="*/ 107023 w 107023"/>
                    <a:gd name="connsiteY1" fmla="*/ 0 h 323028"/>
                    <a:gd name="connsiteX2" fmla="*/ 107023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3" y="0"/>
                      </a:lnTo>
                      <a:lnTo>
                        <a:pt x="107023"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0" name="Freeform: Shape 269">
                  <a:extLst>
                    <a:ext uri="{FF2B5EF4-FFF2-40B4-BE49-F238E27FC236}">
                      <a16:creationId xmlns:a16="http://schemas.microsoft.com/office/drawing/2014/main" id="{26D8785E-CE02-477B-96FF-A5A229B3AEE0}"/>
                    </a:ext>
                  </a:extLst>
                </p:cNvPr>
                <p:cNvSpPr/>
                <p:nvPr/>
              </p:nvSpPr>
              <p:spPr>
                <a:xfrm>
                  <a:off x="2290539" y="4604496"/>
                  <a:ext cx="107023" cy="323028"/>
                </a:xfrm>
                <a:custGeom>
                  <a:avLst/>
                  <a:gdLst>
                    <a:gd name="connsiteX0" fmla="*/ 0 w 107023"/>
                    <a:gd name="connsiteY0" fmla="*/ 0 h 323028"/>
                    <a:gd name="connsiteX1" fmla="*/ 107023 w 107023"/>
                    <a:gd name="connsiteY1" fmla="*/ 0 h 323028"/>
                    <a:gd name="connsiteX2" fmla="*/ 107023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3" y="0"/>
                      </a:lnTo>
                      <a:lnTo>
                        <a:pt x="107023"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sp>
              <p:nvSpPr>
                <p:cNvPr id="271" name="Freeform: Shape 270">
                  <a:extLst>
                    <a:ext uri="{FF2B5EF4-FFF2-40B4-BE49-F238E27FC236}">
                      <a16:creationId xmlns:a16="http://schemas.microsoft.com/office/drawing/2014/main" id="{C670A57A-DEC5-44A3-8A9F-10DE53105A0C}"/>
                    </a:ext>
                  </a:extLst>
                </p:cNvPr>
                <p:cNvSpPr/>
                <p:nvPr/>
              </p:nvSpPr>
              <p:spPr>
                <a:xfrm>
                  <a:off x="2457600" y="4604496"/>
                  <a:ext cx="107023" cy="323028"/>
                </a:xfrm>
                <a:custGeom>
                  <a:avLst/>
                  <a:gdLst>
                    <a:gd name="connsiteX0" fmla="*/ 0 w 107023"/>
                    <a:gd name="connsiteY0" fmla="*/ 0 h 323028"/>
                    <a:gd name="connsiteX1" fmla="*/ 107024 w 107023"/>
                    <a:gd name="connsiteY1" fmla="*/ 0 h 323028"/>
                    <a:gd name="connsiteX2" fmla="*/ 107024 w 107023"/>
                    <a:gd name="connsiteY2" fmla="*/ 323029 h 323028"/>
                    <a:gd name="connsiteX3" fmla="*/ 0 w 107023"/>
                    <a:gd name="connsiteY3" fmla="*/ 323029 h 323028"/>
                  </a:gdLst>
                  <a:ahLst/>
                  <a:cxnLst>
                    <a:cxn ang="0">
                      <a:pos x="connsiteX0" y="connsiteY0"/>
                    </a:cxn>
                    <a:cxn ang="0">
                      <a:pos x="connsiteX1" y="connsiteY1"/>
                    </a:cxn>
                    <a:cxn ang="0">
                      <a:pos x="connsiteX2" y="connsiteY2"/>
                    </a:cxn>
                    <a:cxn ang="0">
                      <a:pos x="connsiteX3" y="connsiteY3"/>
                    </a:cxn>
                  </a:cxnLst>
                  <a:rect l="l" t="t" r="r" b="b"/>
                  <a:pathLst>
                    <a:path w="107023" h="323028">
                      <a:moveTo>
                        <a:pt x="0" y="0"/>
                      </a:moveTo>
                      <a:lnTo>
                        <a:pt x="107024" y="0"/>
                      </a:lnTo>
                      <a:lnTo>
                        <a:pt x="107024" y="323029"/>
                      </a:lnTo>
                      <a:lnTo>
                        <a:pt x="0" y="323029"/>
                      </a:lnTo>
                      <a:close/>
                    </a:path>
                  </a:pathLst>
                </a:custGeom>
                <a:solidFill>
                  <a:srgbClr val="010101"/>
                </a:solidFill>
                <a:ln w="6521"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345" name="Group 344">
                <a:extLst>
                  <a:ext uri="{FF2B5EF4-FFF2-40B4-BE49-F238E27FC236}">
                    <a16:creationId xmlns:a16="http://schemas.microsoft.com/office/drawing/2014/main" id="{A5988A53-BC88-4CAA-933D-90A5E33882C0}"/>
                  </a:ext>
                </a:extLst>
              </p:cNvPr>
              <p:cNvGrpSpPr/>
              <p:nvPr/>
            </p:nvGrpSpPr>
            <p:grpSpPr>
              <a:xfrm>
                <a:off x="7071716" y="4088016"/>
                <a:ext cx="439013" cy="251998"/>
                <a:chOff x="7725961" y="4051247"/>
                <a:chExt cx="439013" cy="251998"/>
              </a:xfrm>
            </p:grpSpPr>
            <p:grpSp>
              <p:nvGrpSpPr>
                <p:cNvPr id="346" name="Graphic 56">
                  <a:extLst>
                    <a:ext uri="{FF2B5EF4-FFF2-40B4-BE49-F238E27FC236}">
                      <a16:creationId xmlns:a16="http://schemas.microsoft.com/office/drawing/2014/main" id="{E37DE7FD-9A2F-40A3-A9E3-252F3C0019C3}"/>
                    </a:ext>
                  </a:extLst>
                </p:cNvPr>
                <p:cNvGrpSpPr/>
                <p:nvPr/>
              </p:nvGrpSpPr>
              <p:grpSpPr>
                <a:xfrm flipH="1">
                  <a:off x="7725961" y="4051247"/>
                  <a:ext cx="439013" cy="251998"/>
                  <a:chOff x="9027932" y="2381633"/>
                  <a:chExt cx="791527" cy="454343"/>
                </a:xfrm>
                <a:solidFill>
                  <a:srgbClr val="50E6FF"/>
                </a:solidFill>
              </p:grpSpPr>
              <p:sp>
                <p:nvSpPr>
                  <p:cNvPr id="348" name="Freeform: Shape 347">
                    <a:extLst>
                      <a:ext uri="{FF2B5EF4-FFF2-40B4-BE49-F238E27FC236}">
                        <a16:creationId xmlns:a16="http://schemas.microsoft.com/office/drawing/2014/main" id="{BA46DB2F-717E-4102-8C93-B0120CD74556}"/>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49" name="Freeform: Shape 348">
                    <a:extLst>
                      <a:ext uri="{FF2B5EF4-FFF2-40B4-BE49-F238E27FC236}">
                        <a16:creationId xmlns:a16="http://schemas.microsoft.com/office/drawing/2014/main" id="{02B7943E-7638-477D-B2C6-5BF54161BE89}"/>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50" name="Freeform: Shape 349">
                    <a:extLst>
                      <a:ext uri="{FF2B5EF4-FFF2-40B4-BE49-F238E27FC236}">
                        <a16:creationId xmlns:a16="http://schemas.microsoft.com/office/drawing/2014/main" id="{36531FEB-983B-46A0-8248-57341707367F}"/>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51" name="Freeform: Shape 350">
                    <a:extLst>
                      <a:ext uri="{FF2B5EF4-FFF2-40B4-BE49-F238E27FC236}">
                        <a16:creationId xmlns:a16="http://schemas.microsoft.com/office/drawing/2014/main" id="{0C6B7B80-9102-4803-86B2-4F13551B9F09}"/>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pic>
              <p:nvPicPr>
                <p:cNvPr id="347" name="Graphic 346">
                  <a:extLst>
                    <a:ext uri="{FF2B5EF4-FFF2-40B4-BE49-F238E27FC236}">
                      <a16:creationId xmlns:a16="http://schemas.microsoft.com/office/drawing/2014/main" id="{99AD8E51-6E10-497D-B668-D71F3DCBD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00000">
                  <a:off x="7914049" y="4114826"/>
                  <a:ext cx="160979" cy="71546"/>
                </a:xfrm>
                <a:prstGeom prst="rect">
                  <a:avLst/>
                </a:prstGeom>
              </p:spPr>
            </p:pic>
          </p:grpSp>
          <p:cxnSp>
            <p:nvCxnSpPr>
              <p:cNvPr id="10" name="Straight Connector 9">
                <a:extLst>
                  <a:ext uri="{FF2B5EF4-FFF2-40B4-BE49-F238E27FC236}">
                    <a16:creationId xmlns:a16="http://schemas.microsoft.com/office/drawing/2014/main" id="{669DD0FB-0AD5-44E0-92AF-34A652978274}"/>
                  </a:ext>
                </a:extLst>
              </p:cNvPr>
              <p:cNvCxnSpPr>
                <a:cxnSpLocks/>
              </p:cNvCxnSpPr>
              <p:nvPr/>
            </p:nvCxnSpPr>
            <p:spPr>
              <a:xfrm>
                <a:off x="7506269" y="4306908"/>
                <a:ext cx="157713" cy="118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95" name="Graphic 394">
                <a:extLst>
                  <a:ext uri="{FF2B5EF4-FFF2-40B4-BE49-F238E27FC236}">
                    <a16:creationId xmlns:a16="http://schemas.microsoft.com/office/drawing/2014/main" id="{FA648465-05CE-4D13-931C-692F2651F2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0822" y="3864370"/>
                <a:ext cx="252350" cy="406566"/>
              </a:xfrm>
              <a:prstGeom prst="rect">
                <a:avLst/>
              </a:prstGeom>
            </p:spPr>
          </p:pic>
        </p:grpSp>
        <p:sp>
          <p:nvSpPr>
            <p:cNvPr id="869" name="Oval 868">
              <a:extLst>
                <a:ext uri="{FF2B5EF4-FFF2-40B4-BE49-F238E27FC236}">
                  <a16:creationId xmlns:a16="http://schemas.microsoft.com/office/drawing/2014/main" id="{2B4721A9-2007-4714-BCAA-A5F28FA5EECA}"/>
                </a:ext>
                <a:ext uri="{C183D7F6-B498-43B3-948B-1728B52AA6E4}">
                  <adec:decorative xmlns:adec="http://schemas.microsoft.com/office/drawing/2017/decorative" val="1"/>
                </a:ext>
              </a:extLst>
            </p:cNvPr>
            <p:cNvSpPr/>
            <p:nvPr/>
          </p:nvSpPr>
          <p:spPr bwMode="auto">
            <a:xfrm>
              <a:off x="9118908" y="5641258"/>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0" name="Oval 869">
              <a:extLst>
                <a:ext uri="{FF2B5EF4-FFF2-40B4-BE49-F238E27FC236}">
                  <a16:creationId xmlns:a16="http://schemas.microsoft.com/office/drawing/2014/main" id="{2BA0828C-8719-4CBF-9862-570C06ED4EE3}"/>
                </a:ext>
                <a:ext uri="{C183D7F6-B498-43B3-948B-1728B52AA6E4}">
                  <adec:decorative xmlns:adec="http://schemas.microsoft.com/office/drawing/2017/decorative" val="1"/>
                </a:ext>
              </a:extLst>
            </p:cNvPr>
            <p:cNvSpPr/>
            <p:nvPr/>
          </p:nvSpPr>
          <p:spPr bwMode="auto">
            <a:xfrm>
              <a:off x="9156214" y="5671832"/>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1" name="Oval 870">
              <a:extLst>
                <a:ext uri="{FF2B5EF4-FFF2-40B4-BE49-F238E27FC236}">
                  <a16:creationId xmlns:a16="http://schemas.microsoft.com/office/drawing/2014/main" id="{45E47597-A0DA-47CB-967D-961A0F73CD81}"/>
                </a:ext>
                <a:ext uri="{C183D7F6-B498-43B3-948B-1728B52AA6E4}">
                  <adec:decorative xmlns:adec="http://schemas.microsoft.com/office/drawing/2017/decorative" val="1"/>
                </a:ext>
              </a:extLst>
            </p:cNvPr>
            <p:cNvSpPr/>
            <p:nvPr/>
          </p:nvSpPr>
          <p:spPr bwMode="auto">
            <a:xfrm>
              <a:off x="9144994" y="5579827"/>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2" name="Oval 871">
              <a:extLst>
                <a:ext uri="{FF2B5EF4-FFF2-40B4-BE49-F238E27FC236}">
                  <a16:creationId xmlns:a16="http://schemas.microsoft.com/office/drawing/2014/main" id="{4839427C-FE49-4DA6-BDE0-9B1ECEB62F7A}"/>
                </a:ext>
                <a:ext uri="{C183D7F6-B498-43B3-948B-1728B52AA6E4}">
                  <adec:decorative xmlns:adec="http://schemas.microsoft.com/office/drawing/2017/decorative" val="1"/>
                </a:ext>
              </a:extLst>
            </p:cNvPr>
            <p:cNvSpPr/>
            <p:nvPr/>
          </p:nvSpPr>
          <p:spPr bwMode="auto">
            <a:xfrm>
              <a:off x="9198779" y="554408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TextBox 589">
              <a:extLst>
                <a:ext uri="{FF2B5EF4-FFF2-40B4-BE49-F238E27FC236}">
                  <a16:creationId xmlns:a16="http://schemas.microsoft.com/office/drawing/2014/main" id="{F2C97514-523D-45FF-9D61-DE315313C2DB}"/>
                </a:ext>
              </a:extLst>
            </p:cNvPr>
            <p:cNvSpPr txBox="1"/>
            <p:nvPr/>
          </p:nvSpPr>
          <p:spPr>
            <a:xfrm>
              <a:off x="8393100" y="4405787"/>
              <a:ext cx="2107742" cy="459191"/>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Supply Chain &amp; Logistics</a:t>
              </a:r>
            </a:p>
          </p:txBody>
        </p:sp>
      </p:grpSp>
      <p:sp>
        <p:nvSpPr>
          <p:cNvPr id="249" name="Oval 248">
            <a:extLst>
              <a:ext uri="{FF2B5EF4-FFF2-40B4-BE49-F238E27FC236}">
                <a16:creationId xmlns:a16="http://schemas.microsoft.com/office/drawing/2014/main" id="{7F5AE3C0-C793-41FD-9F0C-375E25EAA7B4}"/>
              </a:ext>
              <a:ext uri="{C183D7F6-B498-43B3-948B-1728B52AA6E4}">
                <adec:decorative xmlns:adec="http://schemas.microsoft.com/office/drawing/2017/decorative" val="1"/>
              </a:ext>
            </a:extLst>
          </p:cNvPr>
          <p:cNvSpPr/>
          <p:nvPr/>
        </p:nvSpPr>
        <p:spPr bwMode="auto">
          <a:xfrm>
            <a:off x="5183442" y="5635074"/>
            <a:ext cx="2275179" cy="374905"/>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cxnSp>
        <p:nvCxnSpPr>
          <p:cNvPr id="254" name="Straight Connector 253">
            <a:extLst>
              <a:ext uri="{FF2B5EF4-FFF2-40B4-BE49-F238E27FC236}">
                <a16:creationId xmlns:a16="http://schemas.microsoft.com/office/drawing/2014/main" id="{D8C7C609-07E3-44A0-96B3-914BB30A7D49}"/>
              </a:ext>
              <a:ext uri="{C183D7F6-B498-43B3-948B-1728B52AA6E4}">
                <adec:decorative xmlns:adec="http://schemas.microsoft.com/office/drawing/2017/decorative" val="1"/>
              </a:ext>
            </a:extLst>
          </p:cNvPr>
          <p:cNvCxnSpPr>
            <a:cxnSpLocks/>
          </p:cNvCxnSpPr>
          <p:nvPr/>
        </p:nvCxnSpPr>
        <p:spPr>
          <a:xfrm>
            <a:off x="4536709" y="4897505"/>
            <a:ext cx="435913" cy="86862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0" name="Lift">
            <a:extLst>
              <a:ext uri="{FF2B5EF4-FFF2-40B4-BE49-F238E27FC236}">
                <a16:creationId xmlns:a16="http://schemas.microsoft.com/office/drawing/2014/main" id="{B38E07D4-22F8-4AFA-A549-F1FA5DFA3CA1}"/>
              </a:ext>
              <a:ext uri="{C183D7F6-B498-43B3-948B-1728B52AA6E4}">
                <adec:decorative xmlns:adec="http://schemas.microsoft.com/office/drawing/2017/decorative" val="1"/>
              </a:ext>
            </a:extLst>
          </p:cNvPr>
          <p:cNvGrpSpPr>
            <a:grpSpLocks noChangeAspect="1"/>
          </p:cNvGrpSpPr>
          <p:nvPr/>
        </p:nvGrpSpPr>
        <p:grpSpPr bwMode="auto">
          <a:xfrm flipH="1">
            <a:off x="6575234" y="5434046"/>
            <a:ext cx="268249" cy="268249"/>
            <a:chOff x="2913" y="2731"/>
            <a:chExt cx="169" cy="169"/>
          </a:xfrm>
        </p:grpSpPr>
        <p:sp>
          <p:nvSpPr>
            <p:cNvPr id="641" name="AutoShape 24">
              <a:extLst>
                <a:ext uri="{FF2B5EF4-FFF2-40B4-BE49-F238E27FC236}">
                  <a16:creationId xmlns:a16="http://schemas.microsoft.com/office/drawing/2014/main" id="{CBBFE55D-AC08-4AAD-AB9E-83D422F65E72}"/>
                </a:ext>
              </a:extLst>
            </p:cNvPr>
            <p:cNvSpPr>
              <a:spLocks noChangeAspect="1" noChangeArrowheads="1" noTextEdit="1"/>
            </p:cNvSpPr>
            <p:nvPr/>
          </p:nvSpPr>
          <p:spPr bwMode="auto">
            <a:xfrm>
              <a:off x="2913" y="2731"/>
              <a:ext cx="169" cy="1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2" name="Freeform 26">
              <a:extLst>
                <a:ext uri="{FF2B5EF4-FFF2-40B4-BE49-F238E27FC236}">
                  <a16:creationId xmlns:a16="http://schemas.microsoft.com/office/drawing/2014/main" id="{C1932C35-A6F9-4F5B-A8D5-7EDDEE9F43E5}"/>
                </a:ext>
              </a:extLst>
            </p:cNvPr>
            <p:cNvSpPr>
              <a:spLocks/>
            </p:cNvSpPr>
            <p:nvPr/>
          </p:nvSpPr>
          <p:spPr bwMode="auto">
            <a:xfrm>
              <a:off x="3040" y="2753"/>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3" name="Freeform 27">
              <a:extLst>
                <a:ext uri="{FF2B5EF4-FFF2-40B4-BE49-F238E27FC236}">
                  <a16:creationId xmlns:a16="http://schemas.microsoft.com/office/drawing/2014/main" id="{55BCDD74-4AAA-4BB3-8173-21E03C7EFE1B}"/>
                </a:ext>
              </a:extLst>
            </p:cNvPr>
            <p:cNvSpPr>
              <a:spLocks noEditPoints="1"/>
            </p:cNvSpPr>
            <p:nvPr/>
          </p:nvSpPr>
          <p:spPr bwMode="auto">
            <a:xfrm>
              <a:off x="2918" y="2742"/>
              <a:ext cx="165" cy="13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4" name="Freeform 28">
              <a:extLst>
                <a:ext uri="{FF2B5EF4-FFF2-40B4-BE49-F238E27FC236}">
                  <a16:creationId xmlns:a16="http://schemas.microsoft.com/office/drawing/2014/main" id="{173718D5-CBBC-4395-B731-3A830D1433C7}"/>
                </a:ext>
              </a:extLst>
            </p:cNvPr>
            <p:cNvSpPr>
              <a:spLocks/>
            </p:cNvSpPr>
            <p:nvPr/>
          </p:nvSpPr>
          <p:spPr bwMode="auto">
            <a:xfrm>
              <a:off x="3040" y="2787"/>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5" name="Freeform 29">
              <a:extLst>
                <a:ext uri="{FF2B5EF4-FFF2-40B4-BE49-F238E27FC236}">
                  <a16:creationId xmlns:a16="http://schemas.microsoft.com/office/drawing/2014/main" id="{EA794AE9-6C03-45C0-9FCB-A9B12D9C79EB}"/>
                </a:ext>
              </a:extLst>
            </p:cNvPr>
            <p:cNvSpPr>
              <a:spLocks/>
            </p:cNvSpPr>
            <p:nvPr/>
          </p:nvSpPr>
          <p:spPr bwMode="auto">
            <a:xfrm>
              <a:off x="3040" y="2821"/>
              <a:ext cx="41" cy="22"/>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6" name="Freeform 30">
              <a:extLst>
                <a:ext uri="{FF2B5EF4-FFF2-40B4-BE49-F238E27FC236}">
                  <a16:creationId xmlns:a16="http://schemas.microsoft.com/office/drawing/2014/main" id="{C1266069-BE67-4D26-8E6B-D0CF7082D893}"/>
                </a:ext>
              </a:extLst>
            </p:cNvPr>
            <p:cNvSpPr>
              <a:spLocks noEditPoints="1"/>
            </p:cNvSpPr>
            <p:nvPr/>
          </p:nvSpPr>
          <p:spPr bwMode="auto">
            <a:xfrm>
              <a:off x="2929" y="2852"/>
              <a:ext cx="38" cy="39"/>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647" name="Freeform 31">
              <a:extLst>
                <a:ext uri="{FF2B5EF4-FFF2-40B4-BE49-F238E27FC236}">
                  <a16:creationId xmlns:a16="http://schemas.microsoft.com/office/drawing/2014/main" id="{68ACA8CF-8CC1-4C82-B942-B870C88F0529}"/>
                </a:ext>
              </a:extLst>
            </p:cNvPr>
            <p:cNvSpPr>
              <a:spLocks noEditPoints="1"/>
            </p:cNvSpPr>
            <p:nvPr/>
          </p:nvSpPr>
          <p:spPr bwMode="auto">
            <a:xfrm>
              <a:off x="2983" y="2852"/>
              <a:ext cx="39" cy="39"/>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326" name="Black rectangle">
            <a:extLst>
              <a:ext uri="{FF2B5EF4-FFF2-40B4-BE49-F238E27FC236}">
                <a16:creationId xmlns:a16="http://schemas.microsoft.com/office/drawing/2014/main" id="{21BC38EC-2ACE-45F7-88AC-EFF8DF7ED64D}"/>
              </a:ext>
              <a:ext uri="{C183D7F6-B498-43B3-948B-1728B52AA6E4}">
                <adec:decorative xmlns:adec="http://schemas.microsoft.com/office/drawing/2017/decorative" val="1"/>
              </a:ext>
            </a:extLst>
          </p:cNvPr>
          <p:cNvSpPr/>
          <p:nvPr/>
        </p:nvSpPr>
        <p:spPr bwMode="auto">
          <a:xfrm>
            <a:off x="6538555" y="5404543"/>
            <a:ext cx="668341" cy="3095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3" name="Supply">
            <a:extLst>
              <a:ext uri="{FF2B5EF4-FFF2-40B4-BE49-F238E27FC236}">
                <a16:creationId xmlns:a16="http://schemas.microsoft.com/office/drawing/2014/main" id="{817B42C4-6AD8-4303-BCFC-9DA0B6EC2957}"/>
              </a:ext>
              <a:ext uri="{C183D7F6-B498-43B3-948B-1728B52AA6E4}">
                <adec:decorative xmlns:adec="http://schemas.microsoft.com/office/drawing/2017/decorative" val="1"/>
              </a:ext>
            </a:extLst>
          </p:cNvPr>
          <p:cNvGrpSpPr/>
          <p:nvPr/>
        </p:nvGrpSpPr>
        <p:grpSpPr>
          <a:xfrm>
            <a:off x="5494452" y="5185762"/>
            <a:ext cx="1826048" cy="779135"/>
            <a:chOff x="3631348" y="3617295"/>
            <a:chExt cx="1790406" cy="763927"/>
          </a:xfrm>
        </p:grpSpPr>
        <p:grpSp>
          <p:nvGrpSpPr>
            <p:cNvPr id="328" name="Group 4">
              <a:extLst>
                <a:ext uri="{FF2B5EF4-FFF2-40B4-BE49-F238E27FC236}">
                  <a16:creationId xmlns:a16="http://schemas.microsoft.com/office/drawing/2014/main" id="{8CC53DDF-B1B9-4DAD-BA93-C8B5D5F4C6A6}"/>
                </a:ext>
              </a:extLst>
            </p:cNvPr>
            <p:cNvGrpSpPr>
              <a:grpSpLocks noChangeAspect="1"/>
            </p:cNvGrpSpPr>
            <p:nvPr/>
          </p:nvGrpSpPr>
          <p:grpSpPr bwMode="auto">
            <a:xfrm>
              <a:off x="4618356" y="3642229"/>
              <a:ext cx="736827" cy="491217"/>
              <a:chOff x="689" y="861"/>
              <a:chExt cx="216" cy="144"/>
            </a:xfrm>
            <a:solidFill>
              <a:schemeClr val="tx2"/>
            </a:solidFill>
          </p:grpSpPr>
          <p:sp>
            <p:nvSpPr>
              <p:cNvPr id="370" name="Freeform 5">
                <a:extLst>
                  <a:ext uri="{FF2B5EF4-FFF2-40B4-BE49-F238E27FC236}">
                    <a16:creationId xmlns:a16="http://schemas.microsoft.com/office/drawing/2014/main" id="{997C7525-E25D-45E4-A334-85D78D5C520E}"/>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1" name="Freeform 6">
                <a:extLst>
                  <a:ext uri="{FF2B5EF4-FFF2-40B4-BE49-F238E27FC236}">
                    <a16:creationId xmlns:a16="http://schemas.microsoft.com/office/drawing/2014/main" id="{5706745A-EC9A-4388-A93E-3CBB776CB447}"/>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2" name="Freeform 7">
                <a:extLst>
                  <a:ext uri="{FF2B5EF4-FFF2-40B4-BE49-F238E27FC236}">
                    <a16:creationId xmlns:a16="http://schemas.microsoft.com/office/drawing/2014/main" id="{83460CDF-B05C-4819-BCD4-7CF7062BE277}"/>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3" name="Freeform 8">
                <a:extLst>
                  <a:ext uri="{FF2B5EF4-FFF2-40B4-BE49-F238E27FC236}">
                    <a16:creationId xmlns:a16="http://schemas.microsoft.com/office/drawing/2014/main" id="{C7ADC269-572C-408B-B553-CA77C1F4AB45}"/>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329" name="Group 328">
              <a:extLst>
                <a:ext uri="{FF2B5EF4-FFF2-40B4-BE49-F238E27FC236}">
                  <a16:creationId xmlns:a16="http://schemas.microsoft.com/office/drawing/2014/main" id="{C3B9A982-AD38-41A2-8F83-0F172499BBCC}"/>
                </a:ext>
              </a:extLst>
            </p:cNvPr>
            <p:cNvGrpSpPr/>
            <p:nvPr/>
          </p:nvGrpSpPr>
          <p:grpSpPr>
            <a:xfrm>
              <a:off x="3835923" y="3617295"/>
              <a:ext cx="526071" cy="511468"/>
              <a:chOff x="4002667" y="4062925"/>
              <a:chExt cx="536620" cy="521724"/>
            </a:xfrm>
          </p:grpSpPr>
          <p:sp>
            <p:nvSpPr>
              <p:cNvPr id="363" name="Rectangle 362">
                <a:extLst>
                  <a:ext uri="{FF2B5EF4-FFF2-40B4-BE49-F238E27FC236}">
                    <a16:creationId xmlns:a16="http://schemas.microsoft.com/office/drawing/2014/main" id="{ED91A6E6-1C33-4D57-8670-94EF24F6064A}"/>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5F2FC14A-C3E5-425D-9743-7353967DB61D}"/>
                  </a:ext>
                </a:extLst>
              </p:cNvPr>
              <p:cNvSpPr/>
              <p:nvPr/>
            </p:nvSpPr>
            <p:spPr bwMode="auto">
              <a:xfrm>
                <a:off x="4370349" y="4426046"/>
                <a:ext cx="168938" cy="15860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A70DF9FE-3DCA-475B-B667-7A6D2CA81E0C}"/>
                  </a:ext>
                </a:extLst>
              </p:cNvPr>
              <p:cNvSpPr/>
              <p:nvPr/>
            </p:nvSpPr>
            <p:spPr bwMode="auto">
              <a:xfrm>
                <a:off x="4184932" y="4426046"/>
                <a:ext cx="168938" cy="15860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Rectangle 365">
                <a:extLst>
                  <a:ext uri="{FF2B5EF4-FFF2-40B4-BE49-F238E27FC236}">
                    <a16:creationId xmlns:a16="http://schemas.microsoft.com/office/drawing/2014/main" id="{5F64A642-7CB2-4E14-988C-74F43D0256FD}"/>
                  </a:ext>
                </a:extLst>
              </p:cNvPr>
              <p:cNvSpPr/>
              <p:nvPr/>
            </p:nvSpPr>
            <p:spPr bwMode="auto">
              <a:xfrm>
                <a:off x="4370349" y="4256803"/>
                <a:ext cx="168938" cy="15860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 name="Rectangle 366">
                <a:extLst>
                  <a:ext uri="{FF2B5EF4-FFF2-40B4-BE49-F238E27FC236}">
                    <a16:creationId xmlns:a16="http://schemas.microsoft.com/office/drawing/2014/main" id="{64A38673-173E-40F8-B9C7-B7582E74F1A1}"/>
                  </a:ext>
                </a:extLst>
              </p:cNvPr>
              <p:cNvSpPr/>
              <p:nvPr/>
            </p:nvSpPr>
            <p:spPr bwMode="auto">
              <a:xfrm>
                <a:off x="4184932" y="4256803"/>
                <a:ext cx="168938" cy="15860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Rectangle 368">
                <a:extLst>
                  <a:ext uri="{FF2B5EF4-FFF2-40B4-BE49-F238E27FC236}">
                    <a16:creationId xmlns:a16="http://schemas.microsoft.com/office/drawing/2014/main" id="{57B0EC2D-7396-4A9C-BF1B-57114D269362}"/>
                  </a:ext>
                </a:extLst>
              </p:cNvPr>
              <p:cNvSpPr/>
              <p:nvPr/>
            </p:nvSpPr>
            <p:spPr bwMode="auto">
              <a:xfrm>
                <a:off x="4002667" y="4426046"/>
                <a:ext cx="168938" cy="15860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3" name="Group 133">
              <a:extLst>
                <a:ext uri="{FF2B5EF4-FFF2-40B4-BE49-F238E27FC236}">
                  <a16:creationId xmlns:a16="http://schemas.microsoft.com/office/drawing/2014/main" id="{EA45D29D-E751-41EA-AA6F-09445ECE48AD}"/>
                </a:ext>
              </a:extLst>
            </p:cNvPr>
            <p:cNvGrpSpPr>
              <a:grpSpLocks noChangeAspect="1"/>
            </p:cNvGrpSpPr>
            <p:nvPr/>
          </p:nvGrpSpPr>
          <p:grpSpPr bwMode="auto">
            <a:xfrm flipH="1">
              <a:off x="3631348" y="4186563"/>
              <a:ext cx="263707" cy="167814"/>
              <a:chOff x="6740" y="1489"/>
              <a:chExt cx="264" cy="168"/>
            </a:xfrm>
            <a:solidFill>
              <a:schemeClr val="tx2"/>
            </a:solidFill>
          </p:grpSpPr>
          <p:sp>
            <p:nvSpPr>
              <p:cNvPr id="334" name="Freeform 134">
                <a:extLst>
                  <a:ext uri="{FF2B5EF4-FFF2-40B4-BE49-F238E27FC236}">
                    <a16:creationId xmlns:a16="http://schemas.microsoft.com/office/drawing/2014/main" id="{03D80C8B-B7AF-45B7-9CE3-DAA45BDCD33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35" name="Freeform 135">
                <a:extLst>
                  <a:ext uri="{FF2B5EF4-FFF2-40B4-BE49-F238E27FC236}">
                    <a16:creationId xmlns:a16="http://schemas.microsoft.com/office/drawing/2014/main" id="{87E41891-ED33-478F-A01E-BD952E5E17BD}"/>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36" name="Freeform 136">
                <a:extLst>
                  <a:ext uri="{FF2B5EF4-FFF2-40B4-BE49-F238E27FC236}">
                    <a16:creationId xmlns:a16="http://schemas.microsoft.com/office/drawing/2014/main" id="{3702C116-2775-47F4-BC39-4E92CAFEAE04}"/>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37" name="Freeform 137">
                <a:extLst>
                  <a:ext uri="{FF2B5EF4-FFF2-40B4-BE49-F238E27FC236}">
                    <a16:creationId xmlns:a16="http://schemas.microsoft.com/office/drawing/2014/main" id="{25DFA803-C14F-436E-99A5-3339380D80AF}"/>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38" name="Freeform 138">
                <a:extLst>
                  <a:ext uri="{FF2B5EF4-FFF2-40B4-BE49-F238E27FC236}">
                    <a16:creationId xmlns:a16="http://schemas.microsoft.com/office/drawing/2014/main" id="{7B400BF6-3293-4E7A-A0FF-13040103F174}"/>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423" name="Group 422">
              <a:extLst>
                <a:ext uri="{FF2B5EF4-FFF2-40B4-BE49-F238E27FC236}">
                  <a16:creationId xmlns:a16="http://schemas.microsoft.com/office/drawing/2014/main" id="{5F3FFB8A-CD35-448C-BC3C-D71C37F7BC6B}"/>
                </a:ext>
              </a:extLst>
            </p:cNvPr>
            <p:cNvGrpSpPr/>
            <p:nvPr/>
          </p:nvGrpSpPr>
          <p:grpSpPr>
            <a:xfrm>
              <a:off x="3978747" y="4116643"/>
              <a:ext cx="439013" cy="251998"/>
              <a:chOff x="7725961" y="4051247"/>
              <a:chExt cx="439013" cy="251998"/>
            </a:xfrm>
          </p:grpSpPr>
          <p:grpSp>
            <p:nvGrpSpPr>
              <p:cNvPr id="330" name="Graphic 56">
                <a:extLst>
                  <a:ext uri="{FF2B5EF4-FFF2-40B4-BE49-F238E27FC236}">
                    <a16:creationId xmlns:a16="http://schemas.microsoft.com/office/drawing/2014/main" id="{D9A8C08C-3F02-4B02-9580-9E5599CBB01D}"/>
                  </a:ext>
                </a:extLst>
              </p:cNvPr>
              <p:cNvGrpSpPr/>
              <p:nvPr/>
            </p:nvGrpSpPr>
            <p:grpSpPr>
              <a:xfrm flipH="1">
                <a:off x="7725961" y="4051247"/>
                <a:ext cx="439013" cy="251998"/>
                <a:chOff x="9027932" y="2381633"/>
                <a:chExt cx="791527" cy="454343"/>
              </a:xfrm>
              <a:solidFill>
                <a:srgbClr val="50E6FF"/>
              </a:solidFill>
            </p:grpSpPr>
            <p:sp>
              <p:nvSpPr>
                <p:cNvPr id="359" name="Freeform: Shape 358">
                  <a:extLst>
                    <a:ext uri="{FF2B5EF4-FFF2-40B4-BE49-F238E27FC236}">
                      <a16:creationId xmlns:a16="http://schemas.microsoft.com/office/drawing/2014/main" id="{73C3D9F2-24B7-4E23-9791-97BBD3B8A9D4}"/>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60" name="Freeform: Shape 359">
                  <a:extLst>
                    <a:ext uri="{FF2B5EF4-FFF2-40B4-BE49-F238E27FC236}">
                      <a16:creationId xmlns:a16="http://schemas.microsoft.com/office/drawing/2014/main" id="{11F84183-3896-429A-AB63-699B47725C17}"/>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61" name="Freeform: Shape 360">
                  <a:extLst>
                    <a:ext uri="{FF2B5EF4-FFF2-40B4-BE49-F238E27FC236}">
                      <a16:creationId xmlns:a16="http://schemas.microsoft.com/office/drawing/2014/main" id="{48CF2FDF-C61D-41FC-8785-DC2EB0F4D90D}"/>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362" name="Freeform: Shape 361">
                  <a:extLst>
                    <a:ext uri="{FF2B5EF4-FFF2-40B4-BE49-F238E27FC236}">
                      <a16:creationId xmlns:a16="http://schemas.microsoft.com/office/drawing/2014/main" id="{DB24ED0D-954A-4A38-AC70-5598381747AA}"/>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pic>
            <p:nvPicPr>
              <p:cNvPr id="390" name="Graphic 389">
                <a:extLst>
                  <a:ext uri="{FF2B5EF4-FFF2-40B4-BE49-F238E27FC236}">
                    <a16:creationId xmlns:a16="http://schemas.microsoft.com/office/drawing/2014/main" id="{7B35F4CE-09CD-44D0-A4CA-C94874F708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00000">
                <a:off x="7914049" y="4114826"/>
                <a:ext cx="160979" cy="71546"/>
              </a:xfrm>
              <a:prstGeom prst="rect">
                <a:avLst/>
              </a:prstGeom>
            </p:spPr>
          </p:pic>
        </p:grpSp>
        <p:pic>
          <p:nvPicPr>
            <p:cNvPr id="3" name="Graphic 2">
              <a:extLst>
                <a:ext uri="{FF2B5EF4-FFF2-40B4-BE49-F238E27FC236}">
                  <a16:creationId xmlns:a16="http://schemas.microsoft.com/office/drawing/2014/main" id="{46556DED-98CE-4E6B-9D9C-C7A140713D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5479" y="4046791"/>
              <a:ext cx="896275" cy="334431"/>
            </a:xfrm>
            <a:prstGeom prst="rect">
              <a:avLst/>
            </a:prstGeom>
          </p:spPr>
        </p:pic>
      </p:grpSp>
      <p:sp>
        <p:nvSpPr>
          <p:cNvPr id="592" name="TextBox 591">
            <a:extLst>
              <a:ext uri="{FF2B5EF4-FFF2-40B4-BE49-F238E27FC236}">
                <a16:creationId xmlns:a16="http://schemas.microsoft.com/office/drawing/2014/main" id="{2AA6842D-930C-4500-A0E8-6157D4FB7D6C}"/>
              </a:ext>
            </a:extLst>
          </p:cNvPr>
          <p:cNvSpPr txBox="1"/>
          <p:nvPr/>
        </p:nvSpPr>
        <p:spPr>
          <a:xfrm>
            <a:off x="5590092" y="4769016"/>
            <a:ext cx="1443419" cy="468332"/>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Manufacturing</a:t>
            </a:r>
          </a:p>
        </p:txBody>
      </p:sp>
      <p:sp>
        <p:nvSpPr>
          <p:cNvPr id="143" name="Oval 142">
            <a:extLst>
              <a:ext uri="{FF2B5EF4-FFF2-40B4-BE49-F238E27FC236}">
                <a16:creationId xmlns:a16="http://schemas.microsoft.com/office/drawing/2014/main" id="{03CD1AD3-920C-49CD-84CB-BF4FEE0F03ED}"/>
              </a:ext>
              <a:ext uri="{C183D7F6-B498-43B3-948B-1728B52AA6E4}">
                <adec:decorative xmlns:adec="http://schemas.microsoft.com/office/drawing/2017/decorative" val="1"/>
              </a:ext>
            </a:extLst>
          </p:cNvPr>
          <p:cNvSpPr/>
          <p:nvPr/>
        </p:nvSpPr>
        <p:spPr bwMode="auto">
          <a:xfrm>
            <a:off x="6532812" y="3033764"/>
            <a:ext cx="2275181" cy="37490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17" name="Freeform: Shape 316">
            <a:extLst>
              <a:ext uri="{FF2B5EF4-FFF2-40B4-BE49-F238E27FC236}">
                <a16:creationId xmlns:a16="http://schemas.microsoft.com/office/drawing/2014/main" id="{50D804BC-1EF5-48E2-A78E-8BBF0E2A047C}"/>
              </a:ext>
              <a:ext uri="{C183D7F6-B498-43B3-948B-1728B52AA6E4}">
                <adec:decorative xmlns:adec="http://schemas.microsoft.com/office/drawing/2017/decorative" val="1"/>
              </a:ext>
            </a:extLst>
          </p:cNvPr>
          <p:cNvSpPr/>
          <p:nvPr/>
        </p:nvSpPr>
        <p:spPr>
          <a:xfrm>
            <a:off x="6698593" y="2734749"/>
            <a:ext cx="325115" cy="27685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nvGrpSpPr>
          <p:cNvPr id="144" name="Clinic trials">
            <a:extLst>
              <a:ext uri="{FF2B5EF4-FFF2-40B4-BE49-F238E27FC236}">
                <a16:creationId xmlns:a16="http://schemas.microsoft.com/office/drawing/2014/main" id="{42DF0D7F-59EB-4771-A2C1-C59EC7C44744}"/>
              </a:ext>
              <a:ext uri="{C183D7F6-B498-43B3-948B-1728B52AA6E4}">
                <adec:decorative xmlns:adec="http://schemas.microsoft.com/office/drawing/2017/decorative" val="1"/>
              </a:ext>
            </a:extLst>
          </p:cNvPr>
          <p:cNvGrpSpPr/>
          <p:nvPr/>
        </p:nvGrpSpPr>
        <p:grpSpPr>
          <a:xfrm>
            <a:off x="6801245" y="2544211"/>
            <a:ext cx="1866606" cy="800896"/>
            <a:chOff x="7809048" y="2618112"/>
            <a:chExt cx="1830172" cy="785263"/>
          </a:xfrm>
        </p:grpSpPr>
        <p:sp>
          <p:nvSpPr>
            <p:cNvPr id="431" name="Bushes">
              <a:extLst>
                <a:ext uri="{FF2B5EF4-FFF2-40B4-BE49-F238E27FC236}">
                  <a16:creationId xmlns:a16="http://schemas.microsoft.com/office/drawing/2014/main" id="{2BEE4A4B-4F24-4B06-B2E8-2E1194D1C2BC}"/>
                </a:ext>
              </a:extLst>
            </p:cNvPr>
            <p:cNvSpPr/>
            <p:nvPr/>
          </p:nvSpPr>
          <p:spPr>
            <a:xfrm>
              <a:off x="8269563" y="3197821"/>
              <a:ext cx="241384" cy="205554"/>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0078D3"/>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432" name="Bushes">
              <a:extLst>
                <a:ext uri="{FF2B5EF4-FFF2-40B4-BE49-F238E27FC236}">
                  <a16:creationId xmlns:a16="http://schemas.microsoft.com/office/drawing/2014/main" id="{92482668-92F1-4AC8-94A6-313B28E64132}"/>
                </a:ext>
              </a:extLst>
            </p:cNvPr>
            <p:cNvSpPr/>
            <p:nvPr/>
          </p:nvSpPr>
          <p:spPr>
            <a:xfrm>
              <a:off x="8104377" y="3231237"/>
              <a:ext cx="190913" cy="16257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0078D3"/>
            </a:solidFill>
            <a:ln w="2088"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463" name="Group 462">
              <a:extLst>
                <a:ext uri="{FF2B5EF4-FFF2-40B4-BE49-F238E27FC236}">
                  <a16:creationId xmlns:a16="http://schemas.microsoft.com/office/drawing/2014/main" id="{686E3C04-521B-40B1-8846-057A82305754}"/>
                </a:ext>
              </a:extLst>
            </p:cNvPr>
            <p:cNvGrpSpPr/>
            <p:nvPr/>
          </p:nvGrpSpPr>
          <p:grpSpPr>
            <a:xfrm>
              <a:off x="8960270" y="2618112"/>
              <a:ext cx="278302" cy="553643"/>
              <a:chOff x="8151235" y="2013929"/>
              <a:chExt cx="278302" cy="553643"/>
            </a:xfrm>
          </p:grpSpPr>
          <p:sp>
            <p:nvSpPr>
              <p:cNvPr id="464" name="Rectangle 6">
                <a:extLst>
                  <a:ext uri="{FF2B5EF4-FFF2-40B4-BE49-F238E27FC236}">
                    <a16:creationId xmlns:a16="http://schemas.microsoft.com/office/drawing/2014/main" id="{2924C0FF-CC7E-4A46-AE21-1C8AABB750C1}"/>
                  </a:ext>
                </a:extLst>
              </p:cNvPr>
              <p:cNvSpPr>
                <a:spLocks noChangeArrowheads="1"/>
              </p:cNvSpPr>
              <p:nvPr/>
            </p:nvSpPr>
            <p:spPr bwMode="auto">
              <a:xfrm>
                <a:off x="8151235" y="2013929"/>
                <a:ext cx="278302" cy="553643"/>
              </a:xfrm>
              <a:prstGeom prst="rect">
                <a:avLst/>
              </a:prstGeom>
              <a:solidFill>
                <a:srgbClr val="7F7F7F"/>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65" name="Rectangle 8">
                <a:extLst>
                  <a:ext uri="{FF2B5EF4-FFF2-40B4-BE49-F238E27FC236}">
                    <a16:creationId xmlns:a16="http://schemas.microsoft.com/office/drawing/2014/main" id="{D909D177-08F3-48E2-9E96-C52FF0B700F2}"/>
                  </a:ext>
                </a:extLst>
              </p:cNvPr>
              <p:cNvSpPr>
                <a:spLocks noChangeArrowheads="1"/>
              </p:cNvSpPr>
              <p:nvPr/>
            </p:nvSpPr>
            <p:spPr bwMode="auto">
              <a:xfrm>
                <a:off x="8219330" y="2099788"/>
                <a:ext cx="53292" cy="53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66" name="Rectangle 9">
                <a:extLst>
                  <a:ext uri="{FF2B5EF4-FFF2-40B4-BE49-F238E27FC236}">
                    <a16:creationId xmlns:a16="http://schemas.microsoft.com/office/drawing/2014/main" id="{A55DC2E6-D5A3-4A26-A287-A085DBDCE800}"/>
                  </a:ext>
                </a:extLst>
              </p:cNvPr>
              <p:cNvSpPr>
                <a:spLocks noChangeArrowheads="1"/>
              </p:cNvSpPr>
              <p:nvPr/>
            </p:nvSpPr>
            <p:spPr bwMode="auto">
              <a:xfrm>
                <a:off x="8308150" y="2099788"/>
                <a:ext cx="50331" cy="53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67" name="Rectangle 10">
                <a:extLst>
                  <a:ext uri="{FF2B5EF4-FFF2-40B4-BE49-F238E27FC236}">
                    <a16:creationId xmlns:a16="http://schemas.microsoft.com/office/drawing/2014/main" id="{34D9A1E2-AF0C-4DF1-AE27-49CF01A01B12}"/>
                  </a:ext>
                </a:extLst>
              </p:cNvPr>
              <p:cNvSpPr>
                <a:spLocks noChangeArrowheads="1"/>
              </p:cNvSpPr>
              <p:nvPr/>
            </p:nvSpPr>
            <p:spPr bwMode="auto">
              <a:xfrm>
                <a:off x="8219330" y="2185647"/>
                <a:ext cx="53292" cy="53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68" name="Rectangle 11">
                <a:extLst>
                  <a:ext uri="{FF2B5EF4-FFF2-40B4-BE49-F238E27FC236}">
                    <a16:creationId xmlns:a16="http://schemas.microsoft.com/office/drawing/2014/main" id="{9B5E698B-6761-4A7D-A3F2-B165CEC7BC24}"/>
                  </a:ext>
                </a:extLst>
              </p:cNvPr>
              <p:cNvSpPr>
                <a:spLocks noChangeArrowheads="1"/>
              </p:cNvSpPr>
              <p:nvPr/>
            </p:nvSpPr>
            <p:spPr bwMode="auto">
              <a:xfrm>
                <a:off x="8308150" y="2185647"/>
                <a:ext cx="50331" cy="53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69" name="Rectangle 12">
                <a:extLst>
                  <a:ext uri="{FF2B5EF4-FFF2-40B4-BE49-F238E27FC236}">
                    <a16:creationId xmlns:a16="http://schemas.microsoft.com/office/drawing/2014/main" id="{2D822F8D-051D-4327-ABF2-DDE93618170C}"/>
                  </a:ext>
                </a:extLst>
              </p:cNvPr>
              <p:cNvSpPr>
                <a:spLocks noChangeArrowheads="1"/>
              </p:cNvSpPr>
              <p:nvPr/>
            </p:nvSpPr>
            <p:spPr bwMode="auto">
              <a:xfrm>
                <a:off x="8219330" y="2274467"/>
                <a:ext cx="53292" cy="50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70" name="Rectangle 13">
                <a:extLst>
                  <a:ext uri="{FF2B5EF4-FFF2-40B4-BE49-F238E27FC236}">
                    <a16:creationId xmlns:a16="http://schemas.microsoft.com/office/drawing/2014/main" id="{A318B23B-B470-4A4D-8BC2-2881733EBECB}"/>
                  </a:ext>
                </a:extLst>
              </p:cNvPr>
              <p:cNvSpPr>
                <a:spLocks noChangeArrowheads="1"/>
              </p:cNvSpPr>
              <p:nvPr/>
            </p:nvSpPr>
            <p:spPr bwMode="auto">
              <a:xfrm>
                <a:off x="8308150" y="2274467"/>
                <a:ext cx="50331" cy="50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71" name="Rectangle 14">
                <a:extLst>
                  <a:ext uri="{FF2B5EF4-FFF2-40B4-BE49-F238E27FC236}">
                    <a16:creationId xmlns:a16="http://schemas.microsoft.com/office/drawing/2014/main" id="{44ABD4DE-2D27-46CA-8876-A1432D23EC6D}"/>
                  </a:ext>
                </a:extLst>
              </p:cNvPr>
              <p:cNvSpPr>
                <a:spLocks noChangeArrowheads="1"/>
              </p:cNvSpPr>
              <p:nvPr/>
            </p:nvSpPr>
            <p:spPr bwMode="auto">
              <a:xfrm>
                <a:off x="8219330" y="2360326"/>
                <a:ext cx="53292" cy="50331"/>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72" name="Rectangle 15">
                <a:extLst>
                  <a:ext uri="{FF2B5EF4-FFF2-40B4-BE49-F238E27FC236}">
                    <a16:creationId xmlns:a16="http://schemas.microsoft.com/office/drawing/2014/main" id="{A6A382F3-5EDD-417E-A969-273066DD1D71}"/>
                  </a:ext>
                </a:extLst>
              </p:cNvPr>
              <p:cNvSpPr>
                <a:spLocks noChangeArrowheads="1"/>
              </p:cNvSpPr>
              <p:nvPr/>
            </p:nvSpPr>
            <p:spPr bwMode="auto">
              <a:xfrm>
                <a:off x="8308150" y="2360326"/>
                <a:ext cx="50331" cy="50331"/>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473" name="Rectangle 16">
                <a:extLst>
                  <a:ext uri="{FF2B5EF4-FFF2-40B4-BE49-F238E27FC236}">
                    <a16:creationId xmlns:a16="http://schemas.microsoft.com/office/drawing/2014/main" id="{193005D1-51D3-4367-A57D-9DB0EA9A0290}"/>
                  </a:ext>
                </a:extLst>
              </p:cNvPr>
              <p:cNvSpPr>
                <a:spLocks noChangeArrowheads="1"/>
              </p:cNvSpPr>
              <p:nvPr/>
            </p:nvSpPr>
            <p:spPr bwMode="auto">
              <a:xfrm>
                <a:off x="8254858" y="2440264"/>
                <a:ext cx="71056" cy="12730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474" name="Group 181">
              <a:extLst>
                <a:ext uri="{FF2B5EF4-FFF2-40B4-BE49-F238E27FC236}">
                  <a16:creationId xmlns:a16="http://schemas.microsoft.com/office/drawing/2014/main" id="{0AAD64E4-32A7-4B1A-8D8B-4E5D4C0D5324}"/>
                </a:ext>
              </a:extLst>
            </p:cNvPr>
            <p:cNvGrpSpPr>
              <a:grpSpLocks noChangeAspect="1"/>
            </p:cNvGrpSpPr>
            <p:nvPr/>
          </p:nvGrpSpPr>
          <p:grpSpPr bwMode="auto">
            <a:xfrm>
              <a:off x="9151540" y="2831338"/>
              <a:ext cx="487680" cy="487680"/>
              <a:chOff x="5008" y="2723"/>
              <a:chExt cx="256" cy="256"/>
            </a:xfrm>
          </p:grpSpPr>
          <p:sp>
            <p:nvSpPr>
              <p:cNvPr id="477" name="Freeform 183">
                <a:extLst>
                  <a:ext uri="{FF2B5EF4-FFF2-40B4-BE49-F238E27FC236}">
                    <a16:creationId xmlns:a16="http://schemas.microsoft.com/office/drawing/2014/main" id="{9C2EEACF-04E5-437B-8D07-6D88FAA2BD10}"/>
                  </a:ext>
                </a:extLst>
              </p:cNvPr>
              <p:cNvSpPr>
                <a:spLocks/>
              </p:cNvSpPr>
              <p:nvPr/>
            </p:nvSpPr>
            <p:spPr bwMode="auto">
              <a:xfrm>
                <a:off x="5051" y="2841"/>
                <a:ext cx="103" cy="73"/>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75" name="AutoShape 180">
                <a:extLst>
                  <a:ext uri="{FF2B5EF4-FFF2-40B4-BE49-F238E27FC236}">
                    <a16:creationId xmlns:a16="http://schemas.microsoft.com/office/drawing/2014/main" id="{19FAFD4B-2227-4F66-B3DF-25E88102708B}"/>
                  </a:ext>
                </a:extLst>
              </p:cNvPr>
              <p:cNvSpPr>
                <a:spLocks noChangeAspect="1" noChangeArrowheads="1" noTextEdit="1"/>
              </p:cNvSpPr>
              <p:nvPr/>
            </p:nvSpPr>
            <p:spPr bwMode="auto">
              <a:xfrm>
                <a:off x="5008" y="272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76" name="Freeform 182">
                <a:extLst>
                  <a:ext uri="{FF2B5EF4-FFF2-40B4-BE49-F238E27FC236}">
                    <a16:creationId xmlns:a16="http://schemas.microsoft.com/office/drawing/2014/main" id="{EE29BBCC-FCF7-4CD1-B020-2EBB58309BE3}"/>
                  </a:ext>
                </a:extLst>
              </p:cNvPr>
              <p:cNvSpPr>
                <a:spLocks noEditPoints="1"/>
              </p:cNvSpPr>
              <p:nvPr/>
            </p:nvSpPr>
            <p:spPr bwMode="auto">
              <a:xfrm>
                <a:off x="5049" y="2835"/>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A6A6A6"/>
              </a:solidFill>
              <a:ln w="2088" cap="flat">
                <a:noFill/>
                <a:prstDash val="solid"/>
                <a:miter/>
              </a:ln>
            </p:spPr>
            <p:txBody>
              <a:bodyPr rtlCol="0" anchor="ctr"/>
              <a:lstStyle/>
              <a:p>
                <a:pPr defTabSz="932597">
                  <a:defRPr/>
                </a:pPr>
                <a:endParaRPr lang="en-US" sz="1836">
                  <a:solidFill>
                    <a:srgbClr val="000000"/>
                  </a:solidFill>
                  <a:latin typeface="Segoe UI"/>
                </a:endParaRPr>
              </a:p>
            </p:txBody>
          </p:sp>
          <p:sp>
            <p:nvSpPr>
              <p:cNvPr id="478" name="Freeform 184">
                <a:extLst>
                  <a:ext uri="{FF2B5EF4-FFF2-40B4-BE49-F238E27FC236}">
                    <a16:creationId xmlns:a16="http://schemas.microsoft.com/office/drawing/2014/main" id="{0F872251-83B8-4755-83DD-36432E04E98B}"/>
                  </a:ext>
                </a:extLst>
              </p:cNvPr>
              <p:cNvSpPr>
                <a:spLocks/>
              </p:cNvSpPr>
              <p:nvPr/>
            </p:nvSpPr>
            <p:spPr bwMode="auto">
              <a:xfrm>
                <a:off x="5173" y="2852"/>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FFFFFF"/>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79" name="Freeform 185">
                <a:extLst>
                  <a:ext uri="{FF2B5EF4-FFF2-40B4-BE49-F238E27FC236}">
                    <a16:creationId xmlns:a16="http://schemas.microsoft.com/office/drawing/2014/main" id="{E404ABE1-E538-43B1-B3BF-265F53ED1F27}"/>
                  </a:ext>
                </a:extLst>
              </p:cNvPr>
              <p:cNvSpPr>
                <a:spLocks/>
              </p:cNvSpPr>
              <p:nvPr/>
            </p:nvSpPr>
            <p:spPr bwMode="auto">
              <a:xfrm>
                <a:off x="5033" y="2768"/>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374" name="Group 373">
              <a:extLst>
                <a:ext uri="{FF2B5EF4-FFF2-40B4-BE49-F238E27FC236}">
                  <a16:creationId xmlns:a16="http://schemas.microsoft.com/office/drawing/2014/main" id="{A428361E-076F-4039-8CCF-448012E8FFE4}"/>
                </a:ext>
              </a:extLst>
            </p:cNvPr>
            <p:cNvGrpSpPr/>
            <p:nvPr/>
          </p:nvGrpSpPr>
          <p:grpSpPr>
            <a:xfrm>
              <a:off x="9109622" y="3229679"/>
              <a:ext cx="214201" cy="138772"/>
              <a:chOff x="7870779" y="2485644"/>
              <a:chExt cx="214201" cy="138772"/>
            </a:xfrm>
          </p:grpSpPr>
          <p:sp>
            <p:nvSpPr>
              <p:cNvPr id="375" name="Freeform 86">
                <a:extLst>
                  <a:ext uri="{FF2B5EF4-FFF2-40B4-BE49-F238E27FC236}">
                    <a16:creationId xmlns:a16="http://schemas.microsoft.com/office/drawing/2014/main" id="{3812B7EE-4B64-4790-9D9B-11442C073354}"/>
                  </a:ext>
                </a:extLst>
              </p:cNvPr>
              <p:cNvSpPr>
                <a:spLocks/>
              </p:cNvSpPr>
              <p:nvPr/>
            </p:nvSpPr>
            <p:spPr bwMode="auto">
              <a:xfrm rot="299641">
                <a:off x="7870779" y="2529887"/>
                <a:ext cx="82141" cy="82954"/>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6" name="Freeform 87">
                <a:extLst>
                  <a:ext uri="{FF2B5EF4-FFF2-40B4-BE49-F238E27FC236}">
                    <a16:creationId xmlns:a16="http://schemas.microsoft.com/office/drawing/2014/main" id="{76E228A4-5B21-4138-B58C-4694535005F3}"/>
                  </a:ext>
                </a:extLst>
              </p:cNvPr>
              <p:cNvSpPr>
                <a:spLocks/>
              </p:cNvSpPr>
              <p:nvPr/>
            </p:nvSpPr>
            <p:spPr bwMode="auto">
              <a:xfrm rot="299641">
                <a:off x="8003652" y="2541462"/>
                <a:ext cx="81328" cy="82954"/>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7" name="Freeform 88">
                <a:extLst>
                  <a:ext uri="{FF2B5EF4-FFF2-40B4-BE49-F238E27FC236}">
                    <a16:creationId xmlns:a16="http://schemas.microsoft.com/office/drawing/2014/main" id="{80387E5A-D624-4E8D-BD3D-D0A6AA020CDD}"/>
                  </a:ext>
                </a:extLst>
              </p:cNvPr>
              <p:cNvSpPr>
                <a:spLocks/>
              </p:cNvSpPr>
              <p:nvPr/>
            </p:nvSpPr>
            <p:spPr bwMode="auto">
              <a:xfrm rot="299641">
                <a:off x="8012779" y="2556137"/>
                <a:ext cx="9759" cy="9759"/>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8" name="Freeform 89">
                <a:extLst>
                  <a:ext uri="{FF2B5EF4-FFF2-40B4-BE49-F238E27FC236}">
                    <a16:creationId xmlns:a16="http://schemas.microsoft.com/office/drawing/2014/main" id="{F6816AC5-ECFF-41D0-B262-E9A03E8E4043}"/>
                  </a:ext>
                </a:extLst>
              </p:cNvPr>
              <p:cNvSpPr>
                <a:spLocks noEditPoints="1"/>
              </p:cNvSpPr>
              <p:nvPr/>
            </p:nvSpPr>
            <p:spPr bwMode="auto">
              <a:xfrm rot="299641">
                <a:off x="7907485" y="2502364"/>
                <a:ext cx="144764" cy="85394"/>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79" name="Freeform 90">
                <a:extLst>
                  <a:ext uri="{FF2B5EF4-FFF2-40B4-BE49-F238E27FC236}">
                    <a16:creationId xmlns:a16="http://schemas.microsoft.com/office/drawing/2014/main" id="{0F856726-6E98-4D28-BD9B-EFDD4A31395A}"/>
                  </a:ext>
                </a:extLst>
              </p:cNvPr>
              <p:cNvSpPr>
                <a:spLocks/>
              </p:cNvSpPr>
              <p:nvPr/>
            </p:nvSpPr>
            <p:spPr bwMode="auto">
              <a:xfrm rot="299641">
                <a:off x="7904663" y="2571139"/>
                <a:ext cx="8946" cy="6506"/>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0" name="Freeform 91">
                <a:extLst>
                  <a:ext uri="{FF2B5EF4-FFF2-40B4-BE49-F238E27FC236}">
                    <a16:creationId xmlns:a16="http://schemas.microsoft.com/office/drawing/2014/main" id="{9663A8E8-6C28-43FA-8CA3-E940A060A33F}"/>
                  </a:ext>
                </a:extLst>
              </p:cNvPr>
              <p:cNvSpPr>
                <a:spLocks/>
              </p:cNvSpPr>
              <p:nvPr/>
            </p:nvSpPr>
            <p:spPr bwMode="auto">
              <a:xfrm rot="299641">
                <a:off x="8049602" y="257850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1" name="Freeform 92">
                <a:extLst>
                  <a:ext uri="{FF2B5EF4-FFF2-40B4-BE49-F238E27FC236}">
                    <a16:creationId xmlns:a16="http://schemas.microsoft.com/office/drawing/2014/main" id="{B881017C-67EF-48BD-AFFA-A4DBCFC5D47C}"/>
                  </a:ext>
                </a:extLst>
              </p:cNvPr>
              <p:cNvSpPr>
                <a:spLocks/>
              </p:cNvSpPr>
              <p:nvPr/>
            </p:nvSpPr>
            <p:spPr bwMode="auto">
              <a:xfrm rot="299641">
                <a:off x="7905034" y="2569139"/>
                <a:ext cx="0" cy="1627"/>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2" name="Freeform 93">
                <a:extLst>
                  <a:ext uri="{FF2B5EF4-FFF2-40B4-BE49-F238E27FC236}">
                    <a16:creationId xmlns:a16="http://schemas.microsoft.com/office/drawing/2014/main" id="{A750D3F2-A35E-40CE-8663-1938DDAC6674}"/>
                  </a:ext>
                </a:extLst>
              </p:cNvPr>
              <p:cNvSpPr>
                <a:spLocks/>
              </p:cNvSpPr>
              <p:nvPr/>
            </p:nvSpPr>
            <p:spPr bwMode="auto">
              <a:xfrm rot="299641">
                <a:off x="7904938" y="2564822"/>
                <a:ext cx="13012" cy="13012"/>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3" name="Freeform 94">
                <a:extLst>
                  <a:ext uri="{FF2B5EF4-FFF2-40B4-BE49-F238E27FC236}">
                    <a16:creationId xmlns:a16="http://schemas.microsoft.com/office/drawing/2014/main" id="{98EB2291-B4F8-4620-B9ED-61C089AA3939}"/>
                  </a:ext>
                </a:extLst>
              </p:cNvPr>
              <p:cNvSpPr>
                <a:spLocks/>
              </p:cNvSpPr>
              <p:nvPr/>
            </p:nvSpPr>
            <p:spPr bwMode="auto">
              <a:xfrm rot="299641">
                <a:off x="8036998" y="2576398"/>
                <a:ext cx="13826" cy="13012"/>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4" name="Freeform 95">
                <a:extLst>
                  <a:ext uri="{FF2B5EF4-FFF2-40B4-BE49-F238E27FC236}">
                    <a16:creationId xmlns:a16="http://schemas.microsoft.com/office/drawing/2014/main" id="{9415EA63-0129-47F7-A910-6AC8D6E734B4}"/>
                  </a:ext>
                </a:extLst>
              </p:cNvPr>
              <p:cNvSpPr>
                <a:spLocks/>
              </p:cNvSpPr>
              <p:nvPr/>
            </p:nvSpPr>
            <p:spPr bwMode="auto">
              <a:xfrm rot="299641">
                <a:off x="7934672" y="2486494"/>
                <a:ext cx="29278" cy="13012"/>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5" name="Freeform 96">
                <a:extLst>
                  <a:ext uri="{FF2B5EF4-FFF2-40B4-BE49-F238E27FC236}">
                    <a16:creationId xmlns:a16="http://schemas.microsoft.com/office/drawing/2014/main" id="{44EAF070-A23F-4433-AB39-946B4B819F3D}"/>
                  </a:ext>
                </a:extLst>
              </p:cNvPr>
              <p:cNvSpPr>
                <a:spLocks/>
              </p:cNvSpPr>
              <p:nvPr/>
            </p:nvSpPr>
            <p:spPr bwMode="auto">
              <a:xfrm rot="299641">
                <a:off x="7931456" y="2485644"/>
                <a:ext cx="16266" cy="13012"/>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6" name="Freeform 97">
                <a:extLst>
                  <a:ext uri="{FF2B5EF4-FFF2-40B4-BE49-F238E27FC236}">
                    <a16:creationId xmlns:a16="http://schemas.microsoft.com/office/drawing/2014/main" id="{22A6341F-B98F-4609-B1C8-E9DE886F7EC3}"/>
                  </a:ext>
                </a:extLst>
              </p:cNvPr>
              <p:cNvSpPr>
                <a:spLocks/>
              </p:cNvSpPr>
              <p:nvPr/>
            </p:nvSpPr>
            <p:spPr bwMode="auto">
              <a:xfrm rot="299641">
                <a:off x="7997162" y="2509773"/>
                <a:ext cx="44730" cy="13012"/>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387" name="Freeform 98">
                <a:extLst>
                  <a:ext uri="{FF2B5EF4-FFF2-40B4-BE49-F238E27FC236}">
                    <a16:creationId xmlns:a16="http://schemas.microsoft.com/office/drawing/2014/main" id="{72D8647B-7ED2-4247-904D-8F49ADF7776A}"/>
                  </a:ext>
                </a:extLst>
              </p:cNvPr>
              <p:cNvSpPr>
                <a:spLocks/>
              </p:cNvSpPr>
              <p:nvPr/>
            </p:nvSpPr>
            <p:spPr bwMode="auto">
              <a:xfrm rot="299641">
                <a:off x="8006479" y="2519901"/>
                <a:ext cx="15452" cy="2440"/>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491" name="IoT 3" descr="IoT, create safer cities">
              <a:extLst>
                <a:ext uri="{FF2B5EF4-FFF2-40B4-BE49-F238E27FC236}">
                  <a16:creationId xmlns:a16="http://schemas.microsoft.com/office/drawing/2014/main" id="{1284E1C5-4D47-4AF4-B0E3-1C64E6FC098E}"/>
                </a:ext>
              </a:extLst>
            </p:cNvPr>
            <p:cNvGrpSpPr/>
            <p:nvPr/>
          </p:nvGrpSpPr>
          <p:grpSpPr>
            <a:xfrm>
              <a:off x="8633026" y="2758089"/>
              <a:ext cx="356269" cy="413666"/>
              <a:chOff x="5475803" y="4925708"/>
              <a:chExt cx="254907" cy="295974"/>
            </a:xfrm>
          </p:grpSpPr>
          <p:sp>
            <p:nvSpPr>
              <p:cNvPr id="494" name="Rectangle 856">
                <a:extLst>
                  <a:ext uri="{FF2B5EF4-FFF2-40B4-BE49-F238E27FC236}">
                    <a16:creationId xmlns:a16="http://schemas.microsoft.com/office/drawing/2014/main" id="{0B977D54-0541-445D-B348-DD5EC565582B}"/>
                  </a:ext>
                </a:extLst>
              </p:cNvPr>
              <p:cNvSpPr>
                <a:spLocks noChangeArrowheads="1"/>
              </p:cNvSpPr>
              <p:nvPr/>
            </p:nvSpPr>
            <p:spPr bwMode="auto">
              <a:xfrm>
                <a:off x="5539530" y="4925708"/>
                <a:ext cx="191180" cy="29597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95" name="Rectangle 857">
                <a:extLst>
                  <a:ext uri="{FF2B5EF4-FFF2-40B4-BE49-F238E27FC236}">
                    <a16:creationId xmlns:a16="http://schemas.microsoft.com/office/drawing/2014/main" id="{4F60E4BC-35B8-4D85-89AC-AB1F20596BC8}"/>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96" name="Rectangle 858">
                <a:extLst>
                  <a:ext uri="{FF2B5EF4-FFF2-40B4-BE49-F238E27FC236}">
                    <a16:creationId xmlns:a16="http://schemas.microsoft.com/office/drawing/2014/main" id="{8A478D1D-633C-46B8-9F7B-4334237DA962}"/>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97" name="Rectangle 859">
                <a:extLst>
                  <a:ext uri="{FF2B5EF4-FFF2-40B4-BE49-F238E27FC236}">
                    <a16:creationId xmlns:a16="http://schemas.microsoft.com/office/drawing/2014/main" id="{6CC492BB-3F63-4410-A548-796AF401DCDE}"/>
                  </a:ext>
                </a:extLst>
              </p:cNvPr>
              <p:cNvSpPr>
                <a:spLocks noChangeArrowheads="1"/>
              </p:cNvSpPr>
              <p:nvPr/>
            </p:nvSpPr>
            <p:spPr bwMode="auto">
              <a:xfrm>
                <a:off x="5475803" y="5030503"/>
                <a:ext cx="148695" cy="19117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98" name="Rectangle 860">
                <a:extLst>
                  <a:ext uri="{FF2B5EF4-FFF2-40B4-BE49-F238E27FC236}">
                    <a16:creationId xmlns:a16="http://schemas.microsoft.com/office/drawing/2014/main" id="{75780EFE-83D4-48FB-B456-CF200AB4F33A}"/>
                  </a:ext>
                </a:extLst>
              </p:cNvPr>
              <p:cNvSpPr>
                <a:spLocks noChangeArrowheads="1"/>
              </p:cNvSpPr>
              <p:nvPr/>
            </p:nvSpPr>
            <p:spPr bwMode="auto">
              <a:xfrm>
                <a:off x="5518288" y="5074403"/>
                <a:ext cx="63726" cy="19826"/>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99" name="Rectangle 861">
                <a:extLst>
                  <a:ext uri="{FF2B5EF4-FFF2-40B4-BE49-F238E27FC236}">
                    <a16:creationId xmlns:a16="http://schemas.microsoft.com/office/drawing/2014/main" id="{82C603AC-9770-49F5-8F34-D4CFA98536E9}"/>
                  </a:ext>
                </a:extLst>
              </p:cNvPr>
              <p:cNvSpPr>
                <a:spLocks noChangeArrowheads="1"/>
              </p:cNvSpPr>
              <p:nvPr/>
            </p:nvSpPr>
            <p:spPr bwMode="auto">
              <a:xfrm>
                <a:off x="5518288" y="5115471"/>
                <a:ext cx="63726" cy="2124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0" name="Rectangle 862">
                <a:extLst>
                  <a:ext uri="{FF2B5EF4-FFF2-40B4-BE49-F238E27FC236}">
                    <a16:creationId xmlns:a16="http://schemas.microsoft.com/office/drawing/2014/main" id="{5174F2A1-4C5E-40F4-9749-8278E6B7C985}"/>
                  </a:ext>
                </a:extLst>
              </p:cNvPr>
              <p:cNvSpPr>
                <a:spLocks noChangeArrowheads="1"/>
              </p:cNvSpPr>
              <p:nvPr/>
            </p:nvSpPr>
            <p:spPr bwMode="auto">
              <a:xfrm>
                <a:off x="5518288" y="5157955"/>
                <a:ext cx="63726" cy="2124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1" name="Rectangle 863">
                <a:extLst>
                  <a:ext uri="{FF2B5EF4-FFF2-40B4-BE49-F238E27FC236}">
                    <a16:creationId xmlns:a16="http://schemas.microsoft.com/office/drawing/2014/main" id="{F69585B2-5FF0-48F6-8F19-3C8AA05BE02C}"/>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2" name="Rectangle 864">
                <a:extLst>
                  <a:ext uri="{FF2B5EF4-FFF2-40B4-BE49-F238E27FC236}">
                    <a16:creationId xmlns:a16="http://schemas.microsoft.com/office/drawing/2014/main" id="{EF2AE3D5-2734-4C50-966E-AF7A622DB367}"/>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3" name="Rectangle 865">
                <a:extLst>
                  <a:ext uri="{FF2B5EF4-FFF2-40B4-BE49-F238E27FC236}">
                    <a16:creationId xmlns:a16="http://schemas.microsoft.com/office/drawing/2014/main" id="{9539A175-C49C-4BA7-B0DE-6398EFC9E8A9}"/>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4" name="Rectangle 866">
                <a:extLst>
                  <a:ext uri="{FF2B5EF4-FFF2-40B4-BE49-F238E27FC236}">
                    <a16:creationId xmlns:a16="http://schemas.microsoft.com/office/drawing/2014/main" id="{BB4D375D-9C34-49E8-8B2D-93B439A7A330}"/>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505" name="Rectangle 867">
                <a:extLst>
                  <a:ext uri="{FF2B5EF4-FFF2-40B4-BE49-F238E27FC236}">
                    <a16:creationId xmlns:a16="http://schemas.microsoft.com/office/drawing/2014/main" id="{61495896-B8FD-4A27-9634-74E32B798AF1}"/>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514" name="Group 11">
              <a:extLst>
                <a:ext uri="{FF2B5EF4-FFF2-40B4-BE49-F238E27FC236}">
                  <a16:creationId xmlns:a16="http://schemas.microsoft.com/office/drawing/2014/main" id="{53093281-1D75-4971-AB88-DF4FF160C918}"/>
                </a:ext>
              </a:extLst>
            </p:cNvPr>
            <p:cNvGrpSpPr>
              <a:grpSpLocks noChangeAspect="1"/>
            </p:cNvGrpSpPr>
            <p:nvPr/>
          </p:nvGrpSpPr>
          <p:grpSpPr bwMode="auto">
            <a:xfrm>
              <a:off x="8228727" y="2720638"/>
              <a:ext cx="384810" cy="411480"/>
              <a:chOff x="1574" y="821"/>
              <a:chExt cx="202" cy="216"/>
            </a:xfrm>
          </p:grpSpPr>
          <p:sp>
            <p:nvSpPr>
              <p:cNvPr id="515" name="Freeform 12">
                <a:extLst>
                  <a:ext uri="{FF2B5EF4-FFF2-40B4-BE49-F238E27FC236}">
                    <a16:creationId xmlns:a16="http://schemas.microsoft.com/office/drawing/2014/main" id="{D6A720DE-249D-47D9-8F56-CBC0597BB166}"/>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accent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16" name="Freeform 13">
                <a:extLst>
                  <a:ext uri="{FF2B5EF4-FFF2-40B4-BE49-F238E27FC236}">
                    <a16:creationId xmlns:a16="http://schemas.microsoft.com/office/drawing/2014/main" id="{D53CFAFC-1032-4B92-BBB2-7F151A36200E}"/>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BFBFBF"/>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17" name="Freeform 14">
                <a:extLst>
                  <a:ext uri="{FF2B5EF4-FFF2-40B4-BE49-F238E27FC236}">
                    <a16:creationId xmlns:a16="http://schemas.microsoft.com/office/drawing/2014/main" id="{8E0A8303-A186-4561-9F1D-471FC11A4409}"/>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18" name="Freeform 15">
                <a:extLst>
                  <a:ext uri="{FF2B5EF4-FFF2-40B4-BE49-F238E27FC236}">
                    <a16:creationId xmlns:a16="http://schemas.microsoft.com/office/drawing/2014/main" id="{F1098EC3-8026-482F-828C-34A290B47960}"/>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19" name="Freeform 16">
                <a:extLst>
                  <a:ext uri="{FF2B5EF4-FFF2-40B4-BE49-F238E27FC236}">
                    <a16:creationId xmlns:a16="http://schemas.microsoft.com/office/drawing/2014/main" id="{69F88EB2-38C2-46DD-A2D8-91E71ADA862E}"/>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20" name="Freeform 17">
                <a:extLst>
                  <a:ext uri="{FF2B5EF4-FFF2-40B4-BE49-F238E27FC236}">
                    <a16:creationId xmlns:a16="http://schemas.microsoft.com/office/drawing/2014/main" id="{2E3DCD27-5307-4FFA-B508-25FA5D9EE4F6}"/>
                  </a:ext>
                </a:extLst>
              </p:cNvPr>
              <p:cNvSpPr>
                <a:spLocks/>
              </p:cNvSpPr>
              <p:nvPr/>
            </p:nvSpPr>
            <p:spPr bwMode="auto">
              <a:xfrm>
                <a:off x="1658" y="944"/>
                <a:ext cx="17" cy="17"/>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21" name="Freeform 18">
                <a:extLst>
                  <a:ext uri="{FF2B5EF4-FFF2-40B4-BE49-F238E27FC236}">
                    <a16:creationId xmlns:a16="http://schemas.microsoft.com/office/drawing/2014/main" id="{66C0B80E-D2B5-4A3A-9588-10BB72389F40}"/>
                  </a:ext>
                </a:extLst>
              </p:cNvPr>
              <p:cNvSpPr>
                <a:spLocks/>
              </p:cNvSpPr>
              <p:nvPr/>
            </p:nvSpPr>
            <p:spPr bwMode="auto">
              <a:xfrm>
                <a:off x="1692" y="910"/>
                <a:ext cx="17"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010101"/>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sp>
          <p:nvSpPr>
            <p:cNvPr id="304" name="Freeform: Shape 303">
              <a:extLst>
                <a:ext uri="{FF2B5EF4-FFF2-40B4-BE49-F238E27FC236}">
                  <a16:creationId xmlns:a16="http://schemas.microsoft.com/office/drawing/2014/main" id="{6F886F49-E583-4C89-919F-FF373BB1ABD8}"/>
                </a:ext>
              </a:extLst>
            </p:cNvPr>
            <p:cNvSpPr/>
            <p:nvPr/>
          </p:nvSpPr>
          <p:spPr>
            <a:xfrm>
              <a:off x="7809048" y="2918932"/>
              <a:ext cx="144802" cy="408528"/>
            </a:xfrm>
            <a:custGeom>
              <a:avLst/>
              <a:gdLst>
                <a:gd name="connsiteX0" fmla="*/ 144802 w 144802"/>
                <a:gd name="connsiteY0" fmla="*/ 19772 h 408528"/>
                <a:gd name="connsiteX1" fmla="*/ 137533 w 144802"/>
                <a:gd name="connsiteY1" fmla="*/ 12212 h 408528"/>
                <a:gd name="connsiteX2" fmla="*/ 121832 w 144802"/>
                <a:gd name="connsiteY2" fmla="*/ 27041 h 408528"/>
                <a:gd name="connsiteX3" fmla="*/ 121832 w 144802"/>
                <a:gd name="connsiteY3" fmla="*/ 3198 h 408528"/>
                <a:gd name="connsiteX4" fmla="*/ 111364 w 144802"/>
                <a:gd name="connsiteY4" fmla="*/ 3198 h 408528"/>
                <a:gd name="connsiteX5" fmla="*/ 111364 w 144802"/>
                <a:gd name="connsiteY5" fmla="*/ 36927 h 408528"/>
                <a:gd name="connsiteX6" fmla="*/ 66877 w 144802"/>
                <a:gd name="connsiteY6" fmla="*/ 79380 h 408528"/>
                <a:gd name="connsiteX7" fmla="*/ 66877 w 144802"/>
                <a:gd name="connsiteY7" fmla="*/ 28495 h 408528"/>
                <a:gd name="connsiteX8" fmla="*/ 56409 w 144802"/>
                <a:gd name="connsiteY8" fmla="*/ 28495 h 408528"/>
                <a:gd name="connsiteX9" fmla="*/ 56409 w 144802"/>
                <a:gd name="connsiteY9" fmla="*/ 59607 h 408528"/>
                <a:gd name="connsiteX10" fmla="*/ 38091 w 144802"/>
                <a:gd name="connsiteY10" fmla="*/ 43034 h 408528"/>
                <a:gd name="connsiteX11" fmla="*/ 38091 w 144802"/>
                <a:gd name="connsiteY11" fmla="*/ 0 h 408528"/>
                <a:gd name="connsiteX12" fmla="*/ 27623 w 144802"/>
                <a:gd name="connsiteY12" fmla="*/ 0 h 408528"/>
                <a:gd name="connsiteX13" fmla="*/ 27623 w 144802"/>
                <a:gd name="connsiteY13" fmla="*/ 33438 h 408528"/>
                <a:gd name="connsiteX14" fmla="*/ 6688 w 144802"/>
                <a:gd name="connsiteY14" fmla="*/ 14538 h 408528"/>
                <a:gd name="connsiteX15" fmla="*/ 0 w 144802"/>
                <a:gd name="connsiteY15" fmla="*/ 22098 h 408528"/>
                <a:gd name="connsiteX16" fmla="*/ 56409 w 144802"/>
                <a:gd name="connsiteY16" fmla="*/ 73855 h 408528"/>
                <a:gd name="connsiteX17" fmla="*/ 56409 w 144802"/>
                <a:gd name="connsiteY17" fmla="*/ 408529 h 408528"/>
                <a:gd name="connsiteX18" fmla="*/ 66877 w 144802"/>
                <a:gd name="connsiteY18" fmla="*/ 408529 h 408528"/>
                <a:gd name="connsiteX19" fmla="*/ 66877 w 144802"/>
                <a:gd name="connsiteY19" fmla="*/ 93627 h 408528"/>
                <a:gd name="connsiteX20" fmla="*/ 144802 w 144802"/>
                <a:gd name="connsiteY20" fmla="*/ 19772 h 40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802" h="408528">
                  <a:moveTo>
                    <a:pt x="144802" y="19772"/>
                  </a:moveTo>
                  <a:lnTo>
                    <a:pt x="137533" y="12212"/>
                  </a:lnTo>
                  <a:lnTo>
                    <a:pt x="121832" y="27041"/>
                  </a:lnTo>
                  <a:lnTo>
                    <a:pt x="121832" y="3198"/>
                  </a:lnTo>
                  <a:lnTo>
                    <a:pt x="111364" y="3198"/>
                  </a:lnTo>
                  <a:lnTo>
                    <a:pt x="111364" y="36927"/>
                  </a:lnTo>
                  <a:lnTo>
                    <a:pt x="66877" y="79380"/>
                  </a:lnTo>
                  <a:lnTo>
                    <a:pt x="66877" y="28495"/>
                  </a:lnTo>
                  <a:lnTo>
                    <a:pt x="56409" y="28495"/>
                  </a:lnTo>
                  <a:lnTo>
                    <a:pt x="56409" y="59607"/>
                  </a:lnTo>
                  <a:lnTo>
                    <a:pt x="38091" y="43034"/>
                  </a:lnTo>
                  <a:lnTo>
                    <a:pt x="38091" y="0"/>
                  </a:lnTo>
                  <a:lnTo>
                    <a:pt x="27623" y="0"/>
                  </a:lnTo>
                  <a:lnTo>
                    <a:pt x="27623" y="33438"/>
                  </a:lnTo>
                  <a:lnTo>
                    <a:pt x="6688" y="14538"/>
                  </a:lnTo>
                  <a:lnTo>
                    <a:pt x="0" y="22098"/>
                  </a:lnTo>
                  <a:lnTo>
                    <a:pt x="56409" y="73855"/>
                  </a:lnTo>
                  <a:lnTo>
                    <a:pt x="56409" y="408529"/>
                  </a:lnTo>
                  <a:lnTo>
                    <a:pt x="66877" y="408529"/>
                  </a:lnTo>
                  <a:lnTo>
                    <a:pt x="66877" y="93627"/>
                  </a:lnTo>
                  <a:lnTo>
                    <a:pt x="144802" y="19772"/>
                  </a:lnTo>
                  <a:close/>
                </a:path>
              </a:pathLst>
            </a:custGeom>
            <a:solidFill>
              <a:srgbClr val="010101"/>
            </a:solidFill>
            <a:ln w="2897"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56" name="Group 55">
            <a:extLst>
              <a:ext uri="{FF2B5EF4-FFF2-40B4-BE49-F238E27FC236}">
                <a16:creationId xmlns:a16="http://schemas.microsoft.com/office/drawing/2014/main" id="{F6C51CFB-5E8D-4470-9360-549C286B8198}"/>
              </a:ext>
              <a:ext uri="{C183D7F6-B498-43B3-948B-1728B52AA6E4}">
                <adec:decorative xmlns:adec="http://schemas.microsoft.com/office/drawing/2017/decorative" val="1"/>
              </a:ext>
            </a:extLst>
          </p:cNvPr>
          <p:cNvGrpSpPr/>
          <p:nvPr/>
        </p:nvGrpSpPr>
        <p:grpSpPr>
          <a:xfrm>
            <a:off x="7962726" y="2341797"/>
            <a:ext cx="226322" cy="311882"/>
            <a:chOff x="8915921" y="2283180"/>
            <a:chExt cx="278800" cy="384200"/>
          </a:xfrm>
        </p:grpSpPr>
        <p:pic>
          <p:nvPicPr>
            <p:cNvPr id="55" name="Graphic 54">
              <a:extLst>
                <a:ext uri="{FF2B5EF4-FFF2-40B4-BE49-F238E27FC236}">
                  <a16:creationId xmlns:a16="http://schemas.microsoft.com/office/drawing/2014/main" id="{B571E0FD-4DD1-42E5-9C87-178BDACC3D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15921" y="2283180"/>
              <a:ext cx="278800" cy="384200"/>
            </a:xfrm>
            <a:prstGeom prst="rect">
              <a:avLst/>
            </a:prstGeom>
          </p:spPr>
        </p:pic>
        <p:grpSp>
          <p:nvGrpSpPr>
            <p:cNvPr id="396" name="Group 89">
              <a:extLst>
                <a:ext uri="{FF2B5EF4-FFF2-40B4-BE49-F238E27FC236}">
                  <a16:creationId xmlns:a16="http://schemas.microsoft.com/office/drawing/2014/main" id="{774A1C73-426C-478C-AA58-88A48FBBD92C}"/>
                </a:ext>
              </a:extLst>
            </p:cNvPr>
            <p:cNvGrpSpPr>
              <a:grpSpLocks noChangeAspect="1"/>
            </p:cNvGrpSpPr>
            <p:nvPr/>
          </p:nvGrpSpPr>
          <p:grpSpPr bwMode="auto">
            <a:xfrm>
              <a:off x="8987201" y="2338776"/>
              <a:ext cx="136240" cy="169657"/>
              <a:chOff x="1596" y="1479"/>
              <a:chExt cx="159" cy="198"/>
            </a:xfrm>
            <a:solidFill>
              <a:srgbClr val="0078D3"/>
            </a:solidFill>
          </p:grpSpPr>
          <p:sp>
            <p:nvSpPr>
              <p:cNvPr id="397" name="Freeform 90">
                <a:extLst>
                  <a:ext uri="{FF2B5EF4-FFF2-40B4-BE49-F238E27FC236}">
                    <a16:creationId xmlns:a16="http://schemas.microsoft.com/office/drawing/2014/main" id="{21DD269D-8AA3-4420-BC5F-CDBB03B8A52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37" name="Freeform 91">
                <a:extLst>
                  <a:ext uri="{FF2B5EF4-FFF2-40B4-BE49-F238E27FC236}">
                    <a16:creationId xmlns:a16="http://schemas.microsoft.com/office/drawing/2014/main" id="{BF88EC27-5728-4C8F-A928-77EA09486492}"/>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486" name="Group 485">
            <a:extLst>
              <a:ext uri="{FF2B5EF4-FFF2-40B4-BE49-F238E27FC236}">
                <a16:creationId xmlns:a16="http://schemas.microsoft.com/office/drawing/2014/main" id="{39044B29-732A-4655-AD12-55EEE72C2B50}"/>
              </a:ext>
              <a:ext uri="{C183D7F6-B498-43B3-948B-1728B52AA6E4}">
                <adec:decorative xmlns:adec="http://schemas.microsoft.com/office/drawing/2017/decorative" val="1"/>
              </a:ext>
            </a:extLst>
          </p:cNvPr>
          <p:cNvGrpSpPr/>
          <p:nvPr/>
        </p:nvGrpSpPr>
        <p:grpSpPr>
          <a:xfrm>
            <a:off x="8399918" y="2647355"/>
            <a:ext cx="226322" cy="311882"/>
            <a:chOff x="8915921" y="2283180"/>
            <a:chExt cx="278800" cy="384200"/>
          </a:xfrm>
        </p:grpSpPr>
        <p:pic>
          <p:nvPicPr>
            <p:cNvPr id="487" name="Graphic 486">
              <a:extLst>
                <a:ext uri="{FF2B5EF4-FFF2-40B4-BE49-F238E27FC236}">
                  <a16:creationId xmlns:a16="http://schemas.microsoft.com/office/drawing/2014/main" id="{9A9F1FA9-C57B-4A17-9968-73B5845D0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15921" y="2283180"/>
              <a:ext cx="278800" cy="384200"/>
            </a:xfrm>
            <a:prstGeom prst="rect">
              <a:avLst/>
            </a:prstGeom>
          </p:spPr>
        </p:pic>
        <p:grpSp>
          <p:nvGrpSpPr>
            <p:cNvPr id="488" name="Group 89">
              <a:extLst>
                <a:ext uri="{FF2B5EF4-FFF2-40B4-BE49-F238E27FC236}">
                  <a16:creationId xmlns:a16="http://schemas.microsoft.com/office/drawing/2014/main" id="{548FB5A8-E144-4B16-A3D1-9214A043A96A}"/>
                </a:ext>
              </a:extLst>
            </p:cNvPr>
            <p:cNvGrpSpPr>
              <a:grpSpLocks noChangeAspect="1"/>
            </p:cNvGrpSpPr>
            <p:nvPr/>
          </p:nvGrpSpPr>
          <p:grpSpPr bwMode="auto">
            <a:xfrm>
              <a:off x="8987201" y="2338776"/>
              <a:ext cx="136240" cy="169657"/>
              <a:chOff x="1596" y="1479"/>
              <a:chExt cx="159" cy="198"/>
            </a:xfrm>
            <a:solidFill>
              <a:srgbClr val="0078D3"/>
            </a:solidFill>
          </p:grpSpPr>
          <p:sp>
            <p:nvSpPr>
              <p:cNvPr id="489" name="Freeform 90">
                <a:extLst>
                  <a:ext uri="{FF2B5EF4-FFF2-40B4-BE49-F238E27FC236}">
                    <a16:creationId xmlns:a16="http://schemas.microsoft.com/office/drawing/2014/main" id="{31A20889-2007-40A3-A61E-8DDCC57483A0}"/>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490" name="Freeform 91">
                <a:extLst>
                  <a:ext uri="{FF2B5EF4-FFF2-40B4-BE49-F238E27FC236}">
                    <a16:creationId xmlns:a16="http://schemas.microsoft.com/office/drawing/2014/main" id="{2C2434E7-EE6A-4F72-99FF-4E51817082D5}"/>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509" name="Group 508">
            <a:extLst>
              <a:ext uri="{FF2B5EF4-FFF2-40B4-BE49-F238E27FC236}">
                <a16:creationId xmlns:a16="http://schemas.microsoft.com/office/drawing/2014/main" id="{475B0ECF-0B3D-47AA-B3BC-64CDCBACF0EC}"/>
              </a:ext>
              <a:ext uri="{C183D7F6-B498-43B3-948B-1728B52AA6E4}">
                <adec:decorative xmlns:adec="http://schemas.microsoft.com/office/drawing/2017/decorative" val="1"/>
              </a:ext>
            </a:extLst>
          </p:cNvPr>
          <p:cNvGrpSpPr/>
          <p:nvPr/>
        </p:nvGrpSpPr>
        <p:grpSpPr>
          <a:xfrm>
            <a:off x="7622616" y="2581140"/>
            <a:ext cx="226322" cy="311882"/>
            <a:chOff x="8915921" y="2283180"/>
            <a:chExt cx="278800" cy="384200"/>
          </a:xfrm>
        </p:grpSpPr>
        <p:pic>
          <p:nvPicPr>
            <p:cNvPr id="510" name="Graphic 509">
              <a:extLst>
                <a:ext uri="{FF2B5EF4-FFF2-40B4-BE49-F238E27FC236}">
                  <a16:creationId xmlns:a16="http://schemas.microsoft.com/office/drawing/2014/main" id="{193D61DE-5C08-46C3-A9FA-C7D0775A14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15921" y="2283180"/>
              <a:ext cx="278800" cy="384200"/>
            </a:xfrm>
            <a:prstGeom prst="rect">
              <a:avLst/>
            </a:prstGeom>
          </p:spPr>
        </p:pic>
        <p:grpSp>
          <p:nvGrpSpPr>
            <p:cNvPr id="511" name="Group 89">
              <a:extLst>
                <a:ext uri="{FF2B5EF4-FFF2-40B4-BE49-F238E27FC236}">
                  <a16:creationId xmlns:a16="http://schemas.microsoft.com/office/drawing/2014/main" id="{351F34D6-2FB3-4675-9CA2-4CBD34EF6B1F}"/>
                </a:ext>
              </a:extLst>
            </p:cNvPr>
            <p:cNvGrpSpPr>
              <a:grpSpLocks noChangeAspect="1"/>
            </p:cNvGrpSpPr>
            <p:nvPr/>
          </p:nvGrpSpPr>
          <p:grpSpPr bwMode="auto">
            <a:xfrm>
              <a:off x="8987201" y="2338776"/>
              <a:ext cx="136240" cy="169657"/>
              <a:chOff x="1596" y="1479"/>
              <a:chExt cx="159" cy="198"/>
            </a:xfrm>
            <a:solidFill>
              <a:srgbClr val="0078D3"/>
            </a:solidFill>
          </p:grpSpPr>
          <p:sp>
            <p:nvSpPr>
              <p:cNvPr id="512" name="Freeform 90">
                <a:extLst>
                  <a:ext uri="{FF2B5EF4-FFF2-40B4-BE49-F238E27FC236}">
                    <a16:creationId xmlns:a16="http://schemas.microsoft.com/office/drawing/2014/main" id="{43001A74-E247-4318-9F5F-21B9C6186A5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13" name="Freeform 91">
                <a:extLst>
                  <a:ext uri="{FF2B5EF4-FFF2-40B4-BE49-F238E27FC236}">
                    <a16:creationId xmlns:a16="http://schemas.microsoft.com/office/drawing/2014/main" id="{B7500D47-F5A8-4A09-A19E-553E097363C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522" name="Group 521">
            <a:extLst>
              <a:ext uri="{FF2B5EF4-FFF2-40B4-BE49-F238E27FC236}">
                <a16:creationId xmlns:a16="http://schemas.microsoft.com/office/drawing/2014/main" id="{EADBA0CE-47A0-4025-BD47-1A9E3E883111}"/>
              </a:ext>
              <a:ext uri="{C183D7F6-B498-43B3-948B-1728B52AA6E4}">
                <adec:decorative xmlns:adec="http://schemas.microsoft.com/office/drawing/2017/decorative" val="1"/>
              </a:ext>
            </a:extLst>
          </p:cNvPr>
          <p:cNvGrpSpPr/>
          <p:nvPr/>
        </p:nvGrpSpPr>
        <p:grpSpPr>
          <a:xfrm>
            <a:off x="7165330" y="2499966"/>
            <a:ext cx="226322" cy="311882"/>
            <a:chOff x="8915921" y="2283180"/>
            <a:chExt cx="278800" cy="384200"/>
          </a:xfrm>
        </p:grpSpPr>
        <p:pic>
          <p:nvPicPr>
            <p:cNvPr id="523" name="Graphic 522">
              <a:extLst>
                <a:ext uri="{FF2B5EF4-FFF2-40B4-BE49-F238E27FC236}">
                  <a16:creationId xmlns:a16="http://schemas.microsoft.com/office/drawing/2014/main" id="{84998687-113B-4132-A22C-D6728EB3BD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15921" y="2283180"/>
              <a:ext cx="278800" cy="384200"/>
            </a:xfrm>
            <a:prstGeom prst="rect">
              <a:avLst/>
            </a:prstGeom>
          </p:spPr>
        </p:pic>
        <p:grpSp>
          <p:nvGrpSpPr>
            <p:cNvPr id="524" name="Group 89">
              <a:extLst>
                <a:ext uri="{FF2B5EF4-FFF2-40B4-BE49-F238E27FC236}">
                  <a16:creationId xmlns:a16="http://schemas.microsoft.com/office/drawing/2014/main" id="{294F75FF-2E3E-444C-B1AD-3DCF8D31C3F2}"/>
                </a:ext>
              </a:extLst>
            </p:cNvPr>
            <p:cNvGrpSpPr>
              <a:grpSpLocks noChangeAspect="1"/>
            </p:cNvGrpSpPr>
            <p:nvPr/>
          </p:nvGrpSpPr>
          <p:grpSpPr bwMode="auto">
            <a:xfrm>
              <a:off x="8987201" y="2338776"/>
              <a:ext cx="136240" cy="169657"/>
              <a:chOff x="1596" y="1479"/>
              <a:chExt cx="159" cy="198"/>
            </a:xfrm>
            <a:solidFill>
              <a:srgbClr val="0078D3"/>
            </a:solidFill>
          </p:grpSpPr>
          <p:sp>
            <p:nvSpPr>
              <p:cNvPr id="525" name="Freeform 90">
                <a:extLst>
                  <a:ext uri="{FF2B5EF4-FFF2-40B4-BE49-F238E27FC236}">
                    <a16:creationId xmlns:a16="http://schemas.microsoft.com/office/drawing/2014/main" id="{C83F9210-E9D0-4638-AAE9-30E72FC68F9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26" name="Freeform 91">
                <a:extLst>
                  <a:ext uri="{FF2B5EF4-FFF2-40B4-BE49-F238E27FC236}">
                    <a16:creationId xmlns:a16="http://schemas.microsoft.com/office/drawing/2014/main" id="{1D12974C-FAB7-4514-B336-8ED7C28697AF}"/>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sp>
        <p:nvSpPr>
          <p:cNvPr id="331" name="Freeform: Shape 330">
            <a:extLst>
              <a:ext uri="{FF2B5EF4-FFF2-40B4-BE49-F238E27FC236}">
                <a16:creationId xmlns:a16="http://schemas.microsoft.com/office/drawing/2014/main" id="{95661142-E9D3-47D4-A1FF-A47C042E259D}"/>
              </a:ext>
              <a:ext uri="{C183D7F6-B498-43B3-948B-1728B52AA6E4}">
                <adec:decorative xmlns:adec="http://schemas.microsoft.com/office/drawing/2017/decorative" val="1"/>
              </a:ext>
            </a:extLst>
          </p:cNvPr>
          <p:cNvSpPr/>
          <p:nvPr/>
        </p:nvSpPr>
        <p:spPr>
          <a:xfrm>
            <a:off x="7514654" y="2939936"/>
            <a:ext cx="325115" cy="27685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639" name="Freeform: Shape 638">
            <a:extLst>
              <a:ext uri="{FF2B5EF4-FFF2-40B4-BE49-F238E27FC236}">
                <a16:creationId xmlns:a16="http://schemas.microsoft.com/office/drawing/2014/main" id="{273A7390-58CF-4FD5-83FB-44C389A7D2F3}"/>
              </a:ext>
              <a:ext uri="{C183D7F6-B498-43B3-948B-1728B52AA6E4}">
                <adec:decorative xmlns:adec="http://schemas.microsoft.com/office/drawing/2017/decorative" val="1"/>
              </a:ext>
            </a:extLst>
          </p:cNvPr>
          <p:cNvSpPr/>
          <p:nvPr/>
        </p:nvSpPr>
        <p:spPr>
          <a:xfrm>
            <a:off x="7586534" y="3059405"/>
            <a:ext cx="185418" cy="253996"/>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593" name="TextBox 592">
            <a:extLst>
              <a:ext uri="{FF2B5EF4-FFF2-40B4-BE49-F238E27FC236}">
                <a16:creationId xmlns:a16="http://schemas.microsoft.com/office/drawing/2014/main" id="{CB6A2AA6-2E99-4553-A78D-8B25F8DDA341}"/>
              </a:ext>
            </a:extLst>
          </p:cNvPr>
          <p:cNvSpPr txBox="1"/>
          <p:nvPr/>
        </p:nvSpPr>
        <p:spPr>
          <a:xfrm>
            <a:off x="6508260" y="1825881"/>
            <a:ext cx="2351857"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Sales, Marketing &amp; Consumer Engagement</a:t>
            </a:r>
          </a:p>
        </p:txBody>
      </p:sp>
      <p:sp>
        <p:nvSpPr>
          <p:cNvPr id="29" name="TextBox 28">
            <a:extLst>
              <a:ext uri="{FF2B5EF4-FFF2-40B4-BE49-F238E27FC236}">
                <a16:creationId xmlns:a16="http://schemas.microsoft.com/office/drawing/2014/main" id="{00C9F10D-C505-4FCE-BB4B-48D169B56708}"/>
              </a:ext>
            </a:extLst>
          </p:cNvPr>
          <p:cNvSpPr txBox="1"/>
          <p:nvPr/>
        </p:nvSpPr>
        <p:spPr>
          <a:xfrm>
            <a:off x="5077500" y="3421147"/>
            <a:ext cx="2193582" cy="468332"/>
          </a:xfrm>
          <a:prstGeom prst="rect">
            <a:avLst/>
          </a:prstGeom>
          <a:noFill/>
        </p:spPr>
        <p:txBody>
          <a:bodyPr wrap="none" lIns="182854" tIns="146283" rIns="182854" bIns="146283" rtlCol="0">
            <a:spAutoFit/>
          </a:bodyPr>
          <a:lstStyle/>
          <a:p>
            <a:pPr algn="ctr" defTabSz="932563">
              <a:lnSpc>
                <a:spcPct val="90000"/>
              </a:lnSpc>
              <a:spcAft>
                <a:spcPts val="600"/>
              </a:spcAft>
              <a:defRPr/>
            </a:pPr>
            <a:r>
              <a:rPr lang="en-US" sz="1224">
                <a:gradFill>
                  <a:gsLst>
                    <a:gs pos="100000">
                      <a:srgbClr val="000000"/>
                    </a:gs>
                    <a:gs pos="0">
                      <a:srgbClr val="000000"/>
                    </a:gs>
                  </a:gsLst>
                  <a:lin ang="5400000" scaled="0"/>
                </a:gradFill>
                <a:latin typeface="Segoe UI Semibold"/>
              </a:rPr>
              <a:t>Health Data Consortiums</a:t>
            </a:r>
          </a:p>
        </p:txBody>
      </p:sp>
      <p:sp>
        <p:nvSpPr>
          <p:cNvPr id="30" name="Oval 29">
            <a:extLst>
              <a:ext uri="{FF2B5EF4-FFF2-40B4-BE49-F238E27FC236}">
                <a16:creationId xmlns:a16="http://schemas.microsoft.com/office/drawing/2014/main" id="{5A120D48-6A22-4A82-BD99-74342C3D643A}"/>
              </a:ext>
              <a:ext uri="{C183D7F6-B498-43B3-948B-1728B52AA6E4}">
                <adec:decorative xmlns:adec="http://schemas.microsoft.com/office/drawing/2017/decorative" val="1"/>
              </a:ext>
            </a:extLst>
          </p:cNvPr>
          <p:cNvSpPr/>
          <p:nvPr/>
        </p:nvSpPr>
        <p:spPr bwMode="auto">
          <a:xfrm flipH="1">
            <a:off x="5108388" y="3978799"/>
            <a:ext cx="2275181" cy="37490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pic>
        <p:nvPicPr>
          <p:cNvPr id="32" name="Graphic 31" descr="Connections with solid fill">
            <a:extLst>
              <a:ext uri="{FF2B5EF4-FFF2-40B4-BE49-F238E27FC236}">
                <a16:creationId xmlns:a16="http://schemas.microsoft.com/office/drawing/2014/main" id="{CE3C405A-291E-4B9E-965B-991784FBB1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32194" y="3748281"/>
            <a:ext cx="795712" cy="795712"/>
          </a:xfrm>
          <a:prstGeom prst="rect">
            <a:avLst/>
          </a:prstGeom>
        </p:spPr>
      </p:pic>
      <p:sp>
        <p:nvSpPr>
          <p:cNvPr id="58" name="Oval 57">
            <a:extLst>
              <a:ext uri="{FF2B5EF4-FFF2-40B4-BE49-F238E27FC236}">
                <a16:creationId xmlns:a16="http://schemas.microsoft.com/office/drawing/2014/main" id="{C6156FC2-954D-4550-89FD-B42F11E47DE2}"/>
              </a:ext>
              <a:ext uri="{C183D7F6-B498-43B3-948B-1728B52AA6E4}">
                <adec:decorative xmlns:adec="http://schemas.microsoft.com/office/drawing/2017/decorative" val="1"/>
              </a:ext>
            </a:extLst>
          </p:cNvPr>
          <p:cNvSpPr/>
          <p:nvPr/>
        </p:nvSpPr>
        <p:spPr bwMode="auto">
          <a:xfrm>
            <a:off x="1879259" y="3023630"/>
            <a:ext cx="46629" cy="649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7D7FBA80-F2C7-4296-BC08-488397D6BD64}"/>
              </a:ext>
              <a:ext uri="{C183D7F6-B498-43B3-948B-1728B52AA6E4}">
                <adec:decorative xmlns:adec="http://schemas.microsoft.com/office/drawing/2017/decorative" val="1"/>
              </a:ext>
            </a:extLst>
          </p:cNvPr>
          <p:cNvSpPr/>
          <p:nvPr/>
        </p:nvSpPr>
        <p:spPr bwMode="auto">
          <a:xfrm>
            <a:off x="3544986" y="2642614"/>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87E1DFBD-BFF6-43B2-B28C-991D56229D46}"/>
              </a:ext>
              <a:ext uri="{C183D7F6-B498-43B3-948B-1728B52AA6E4}">
                <adec:decorative xmlns:adec="http://schemas.microsoft.com/office/drawing/2017/decorative" val="1"/>
              </a:ext>
            </a:extLst>
          </p:cNvPr>
          <p:cNvSpPr/>
          <p:nvPr/>
        </p:nvSpPr>
        <p:spPr bwMode="auto">
          <a:xfrm>
            <a:off x="3219616" y="4868760"/>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61BFD82E-5F6E-4F83-B16C-816E86A97FFC}"/>
              </a:ext>
              <a:ext uri="{C183D7F6-B498-43B3-948B-1728B52AA6E4}">
                <adec:decorative xmlns:adec="http://schemas.microsoft.com/office/drawing/2017/decorative" val="1"/>
              </a:ext>
            </a:extLst>
          </p:cNvPr>
          <p:cNvSpPr/>
          <p:nvPr/>
        </p:nvSpPr>
        <p:spPr bwMode="auto">
          <a:xfrm>
            <a:off x="7353079" y="5657919"/>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32" name="Oval 631">
            <a:extLst>
              <a:ext uri="{FF2B5EF4-FFF2-40B4-BE49-F238E27FC236}">
                <a16:creationId xmlns:a16="http://schemas.microsoft.com/office/drawing/2014/main" id="{7BA69E5C-9EA6-4AAE-AFDF-56F69F13B3EF}"/>
              </a:ext>
              <a:ext uri="{C183D7F6-B498-43B3-948B-1728B52AA6E4}">
                <adec:decorative xmlns:adec="http://schemas.microsoft.com/office/drawing/2017/decorative" val="1"/>
              </a:ext>
            </a:extLst>
          </p:cNvPr>
          <p:cNvSpPr/>
          <p:nvPr/>
        </p:nvSpPr>
        <p:spPr bwMode="auto">
          <a:xfrm>
            <a:off x="3535175" y="2730125"/>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35" name="Oval 634">
            <a:extLst>
              <a:ext uri="{FF2B5EF4-FFF2-40B4-BE49-F238E27FC236}">
                <a16:creationId xmlns:a16="http://schemas.microsoft.com/office/drawing/2014/main" id="{51F9B3DB-5AC9-4091-A05B-959B3A1B992C}"/>
              </a:ext>
              <a:ext uri="{C183D7F6-B498-43B3-948B-1728B52AA6E4}">
                <adec:decorative xmlns:adec="http://schemas.microsoft.com/office/drawing/2017/decorative" val="1"/>
              </a:ext>
            </a:extLst>
          </p:cNvPr>
          <p:cNvSpPr/>
          <p:nvPr/>
        </p:nvSpPr>
        <p:spPr bwMode="auto">
          <a:xfrm>
            <a:off x="3690609" y="2885559"/>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C9DE9D47-D48C-40DA-BD2D-5347A7A36D0F}"/>
              </a:ext>
              <a:ext uri="{C183D7F6-B498-43B3-948B-1728B52AA6E4}">
                <adec:decorative xmlns:adec="http://schemas.microsoft.com/office/drawing/2017/decorative" val="1"/>
              </a:ext>
            </a:extLst>
          </p:cNvPr>
          <p:cNvSpPr/>
          <p:nvPr/>
        </p:nvSpPr>
        <p:spPr bwMode="auto">
          <a:xfrm>
            <a:off x="7357872" y="2487162"/>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565DCDDE-ADA3-4F4F-9035-01F4F30DF965}"/>
              </a:ext>
              <a:ext uri="{C183D7F6-B498-43B3-948B-1728B52AA6E4}">
                <adec:decorative xmlns:adec="http://schemas.microsoft.com/office/drawing/2017/decorative" val="1"/>
              </a:ext>
            </a:extLst>
          </p:cNvPr>
          <p:cNvSpPr/>
          <p:nvPr/>
        </p:nvSpPr>
        <p:spPr bwMode="auto">
          <a:xfrm>
            <a:off x="4305680" y="3215793"/>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74" name="TextBox 673">
            <a:extLst>
              <a:ext uri="{FF2B5EF4-FFF2-40B4-BE49-F238E27FC236}">
                <a16:creationId xmlns:a16="http://schemas.microsoft.com/office/drawing/2014/main" id="{96C006A6-9806-4EA7-AAF6-B3FE16A3A1E0}"/>
              </a:ext>
            </a:extLst>
          </p:cNvPr>
          <p:cNvSpPr txBox="1"/>
          <p:nvPr/>
        </p:nvSpPr>
        <p:spPr>
          <a:xfrm>
            <a:off x="8044589" y="5722881"/>
            <a:ext cx="1623450" cy="588177"/>
          </a:xfrm>
          <a:prstGeom prst="rect">
            <a:avLst/>
          </a:prstGeom>
          <a:noFill/>
        </p:spPr>
        <p:txBody>
          <a:bodyPr wrap="square">
            <a:spAutoFit/>
          </a:bodyPr>
          <a:lstStyle/>
          <a:p>
            <a:pPr algn="ctr"/>
            <a:r>
              <a:rPr lang="en-US" sz="1049">
                <a:gradFill>
                  <a:gsLst>
                    <a:gs pos="2917">
                      <a:srgbClr val="0078D3"/>
                    </a:gs>
                    <a:gs pos="99000">
                      <a:srgbClr val="0078D3"/>
                    </a:gs>
                  </a:gsLst>
                  <a:lin ang="5400000" scaled="0"/>
                </a:gradFill>
                <a:latin typeface="Segoe UI Semibold"/>
              </a:rPr>
              <a:t>Green chemistry and sustainable manufacturing </a:t>
            </a:r>
          </a:p>
        </p:txBody>
      </p:sp>
      <p:sp>
        <p:nvSpPr>
          <p:cNvPr id="675" name="Supply 5">
            <a:extLst>
              <a:ext uri="{FF2B5EF4-FFF2-40B4-BE49-F238E27FC236}">
                <a16:creationId xmlns:a16="http://schemas.microsoft.com/office/drawing/2014/main" id="{874B4A17-AE2E-4FAD-A0F6-6F18BEA47219}"/>
              </a:ext>
            </a:extLst>
          </p:cNvPr>
          <p:cNvSpPr/>
          <p:nvPr/>
        </p:nvSpPr>
        <p:spPr>
          <a:xfrm>
            <a:off x="9616273" y="5056314"/>
            <a:ext cx="1955366" cy="578760"/>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Automated contract processing</a:t>
            </a:r>
          </a:p>
          <a:p>
            <a:pPr marL="10707" lvl="1" algn="ctr" defTabSz="271850">
              <a:spcAft>
                <a:spcPts val="600"/>
              </a:spcAft>
              <a:defRPr/>
            </a:pPr>
            <a:endParaRPr lang="en-US" sz="1049">
              <a:gradFill>
                <a:gsLst>
                  <a:gs pos="2917">
                    <a:srgbClr val="0078D3"/>
                  </a:gs>
                  <a:gs pos="99000">
                    <a:srgbClr val="0078D3"/>
                  </a:gs>
                </a:gsLst>
                <a:lin ang="5400000" scaled="0"/>
              </a:gradFill>
              <a:latin typeface="Segoe UI Semibold"/>
            </a:endParaRPr>
          </a:p>
        </p:txBody>
      </p:sp>
      <p:sp>
        <p:nvSpPr>
          <p:cNvPr id="676" name="Clinic 5">
            <a:extLst>
              <a:ext uri="{FF2B5EF4-FFF2-40B4-BE49-F238E27FC236}">
                <a16:creationId xmlns:a16="http://schemas.microsoft.com/office/drawing/2014/main" id="{5E3BD55E-F4E4-4ABA-9BD8-43D7894A997C}"/>
              </a:ext>
            </a:extLst>
          </p:cNvPr>
          <p:cNvSpPr/>
          <p:nvPr/>
        </p:nvSpPr>
        <p:spPr>
          <a:xfrm>
            <a:off x="1716337" y="5297903"/>
            <a:ext cx="1728769"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Trial data analytics and modeling </a:t>
            </a:r>
          </a:p>
        </p:txBody>
      </p:sp>
      <p:sp>
        <p:nvSpPr>
          <p:cNvPr id="677" name="Clinic 5">
            <a:extLst>
              <a:ext uri="{FF2B5EF4-FFF2-40B4-BE49-F238E27FC236}">
                <a16:creationId xmlns:a16="http://schemas.microsoft.com/office/drawing/2014/main" id="{A1796FBD-2065-4507-B1C9-894D709C8FF4}"/>
              </a:ext>
            </a:extLst>
          </p:cNvPr>
          <p:cNvSpPr/>
          <p:nvPr/>
        </p:nvSpPr>
        <p:spPr>
          <a:xfrm>
            <a:off x="3394856" y="5781980"/>
            <a:ext cx="1591544"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Resource and production planning </a:t>
            </a:r>
          </a:p>
        </p:txBody>
      </p:sp>
      <p:sp>
        <p:nvSpPr>
          <p:cNvPr id="678" name="Clinic 5">
            <a:extLst>
              <a:ext uri="{FF2B5EF4-FFF2-40B4-BE49-F238E27FC236}">
                <a16:creationId xmlns:a16="http://schemas.microsoft.com/office/drawing/2014/main" id="{33A5C4CF-001F-415C-9EBA-28CBF4EB08D1}"/>
              </a:ext>
            </a:extLst>
          </p:cNvPr>
          <p:cNvSpPr/>
          <p:nvPr/>
        </p:nvSpPr>
        <p:spPr>
          <a:xfrm>
            <a:off x="327908" y="4079177"/>
            <a:ext cx="1728769"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Virtual trials and onboarding</a:t>
            </a:r>
          </a:p>
        </p:txBody>
      </p:sp>
      <p:sp>
        <p:nvSpPr>
          <p:cNvPr id="696" name="Commercial 5">
            <a:extLst>
              <a:ext uri="{FF2B5EF4-FFF2-40B4-BE49-F238E27FC236}">
                <a16:creationId xmlns:a16="http://schemas.microsoft.com/office/drawing/2014/main" id="{61F11BC9-78B4-42F3-A9A4-13A12634CF6D}"/>
              </a:ext>
            </a:extLst>
          </p:cNvPr>
          <p:cNvSpPr/>
          <p:nvPr/>
        </p:nvSpPr>
        <p:spPr>
          <a:xfrm>
            <a:off x="9816014" y="2705409"/>
            <a:ext cx="1714749" cy="576999"/>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Intelligent inventory planning and demand forecasting</a:t>
            </a:r>
          </a:p>
          <a:p>
            <a:pPr marL="10707" lvl="1" algn="ctr" defTabSz="271850">
              <a:spcAft>
                <a:spcPts val="600"/>
              </a:spcAft>
              <a:defRPr/>
            </a:pPr>
            <a:endParaRPr lang="en-US" sz="1049">
              <a:gradFill>
                <a:gsLst>
                  <a:gs pos="2917">
                    <a:srgbClr val="0078D3"/>
                  </a:gs>
                  <a:gs pos="99000">
                    <a:srgbClr val="0078D3"/>
                  </a:gs>
                </a:gsLst>
                <a:lin ang="5400000" scaled="0"/>
              </a:gradFill>
              <a:latin typeface="Segoe UI Semibold"/>
            </a:endParaRPr>
          </a:p>
        </p:txBody>
      </p:sp>
      <p:sp>
        <p:nvSpPr>
          <p:cNvPr id="697" name="Supply 5">
            <a:extLst>
              <a:ext uri="{FF2B5EF4-FFF2-40B4-BE49-F238E27FC236}">
                <a16:creationId xmlns:a16="http://schemas.microsoft.com/office/drawing/2014/main" id="{C1C504B1-4B53-4109-B2DB-5BF84E953671}"/>
              </a:ext>
            </a:extLst>
          </p:cNvPr>
          <p:cNvSpPr/>
          <p:nvPr/>
        </p:nvSpPr>
        <p:spPr>
          <a:xfrm>
            <a:off x="10309797" y="3501461"/>
            <a:ext cx="1955366" cy="578760"/>
          </a:xfrm>
          <a:prstGeom prst="rect">
            <a:avLst/>
          </a:prstGeom>
          <a:solidFill>
            <a:schemeClr val="bg1"/>
          </a:solid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Counterfeit detection</a:t>
            </a:r>
          </a:p>
        </p:txBody>
      </p:sp>
      <p:sp>
        <p:nvSpPr>
          <p:cNvPr id="704" name="Clinic 5">
            <a:extLst>
              <a:ext uri="{FF2B5EF4-FFF2-40B4-BE49-F238E27FC236}">
                <a16:creationId xmlns:a16="http://schemas.microsoft.com/office/drawing/2014/main" id="{9BF78BF2-48BC-4384-818B-0F90D29CADDF}"/>
              </a:ext>
            </a:extLst>
          </p:cNvPr>
          <p:cNvSpPr/>
          <p:nvPr/>
        </p:nvSpPr>
        <p:spPr>
          <a:xfrm>
            <a:off x="5462820" y="4412232"/>
            <a:ext cx="1728769" cy="576999"/>
          </a:xfrm>
          <a:prstGeom prst="rect">
            <a:avLst/>
          </a:prstGeom>
          <a:noFill/>
        </p:spPr>
        <p:txBody>
          <a:bodyPr wrap="square" lIns="0">
            <a:noAutofit/>
          </a:bodyPr>
          <a:lstStyle/>
          <a:p>
            <a:pPr marL="10707" lvl="1" algn="ctr" defTabSz="271850">
              <a:spcAft>
                <a:spcPts val="600"/>
              </a:spcAft>
              <a:defRPr/>
            </a:pPr>
            <a:r>
              <a:rPr lang="en-US" sz="1049">
                <a:gradFill>
                  <a:gsLst>
                    <a:gs pos="2917">
                      <a:srgbClr val="0078D3"/>
                    </a:gs>
                    <a:gs pos="99000">
                      <a:srgbClr val="0078D3"/>
                    </a:gs>
                  </a:gsLst>
                  <a:lin ang="5400000" scaled="0"/>
                </a:gradFill>
                <a:latin typeface="Segoe UI Semibold"/>
              </a:rPr>
              <a:t>Data sharing across the ecosystem</a:t>
            </a:r>
          </a:p>
        </p:txBody>
      </p:sp>
      <p:sp>
        <p:nvSpPr>
          <p:cNvPr id="706" name="TextBox 705">
            <a:extLst>
              <a:ext uri="{FF2B5EF4-FFF2-40B4-BE49-F238E27FC236}">
                <a16:creationId xmlns:a16="http://schemas.microsoft.com/office/drawing/2014/main" id="{AB7EB785-99D3-4A51-A9BF-8C22CB2838F8}"/>
              </a:ext>
            </a:extLst>
          </p:cNvPr>
          <p:cNvSpPr txBox="1"/>
          <p:nvPr/>
        </p:nvSpPr>
        <p:spPr>
          <a:xfrm>
            <a:off x="5261605" y="1527603"/>
            <a:ext cx="1804011" cy="423508"/>
          </a:xfrm>
          <a:prstGeom prst="rect">
            <a:avLst/>
          </a:prstGeom>
          <a:noFill/>
        </p:spPr>
        <p:txBody>
          <a:bodyPr wrap="square">
            <a:spAutoFit/>
          </a:bodyPr>
          <a:lstStyle/>
          <a:p>
            <a:pPr algn="ctr"/>
            <a:r>
              <a:rPr lang="en-US" sz="1049">
                <a:gradFill>
                  <a:gsLst>
                    <a:gs pos="2917">
                      <a:srgbClr val="0078D3"/>
                    </a:gs>
                    <a:gs pos="99000">
                      <a:srgbClr val="0078D3"/>
                    </a:gs>
                  </a:gsLst>
                  <a:lin ang="5400000" scaled="0"/>
                </a:gradFill>
                <a:latin typeface="Segoe UI Semibold"/>
              </a:rPr>
              <a:t>Real World Evidence collection</a:t>
            </a:r>
          </a:p>
        </p:txBody>
      </p:sp>
      <p:sp>
        <p:nvSpPr>
          <p:cNvPr id="69" name="Oval 68">
            <a:extLst>
              <a:ext uri="{FF2B5EF4-FFF2-40B4-BE49-F238E27FC236}">
                <a16:creationId xmlns:a16="http://schemas.microsoft.com/office/drawing/2014/main" id="{28DA413A-85EA-4895-B166-F64CA1283854}"/>
              </a:ext>
              <a:ext uri="{C183D7F6-B498-43B3-948B-1728B52AA6E4}">
                <adec:decorative xmlns:adec="http://schemas.microsoft.com/office/drawing/2017/decorative" val="1"/>
              </a:ext>
            </a:extLst>
          </p:cNvPr>
          <p:cNvSpPr/>
          <p:nvPr/>
        </p:nvSpPr>
        <p:spPr bwMode="auto">
          <a:xfrm>
            <a:off x="7100502" y="2913817"/>
            <a:ext cx="46630" cy="466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4485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5013 0.29259 L 0.26471 0.45092 L 0.49753 0.25648 L 0.34674 0.04537 L 0.01393 0.06342 L -0.04154 0.27592 L -0.04154 0.27592 " pathEditMode="relative" ptsTypes="AAAAAAA">
                                      <p:cBhvr>
                                        <p:cTn id="6" dur="3000" fill="hold"/>
                                        <p:tgtEl>
                                          <p:spTgt spid="59"/>
                                        </p:tgtEl>
                                        <p:attrNameLst>
                                          <p:attrName>ppt_x</p:attrName>
                                          <p:attrName>ppt_y</p:attrName>
                                        </p:attrNameLst>
                                      </p:cBhvr>
                                    </p:animMotion>
                                  </p:childTnLst>
                                </p:cTn>
                              </p:par>
                              <p:par>
                                <p:cTn id="7" presetID="0" presetClass="path" presetSubtype="0" repeatCount="indefinite" fill="hold" grpId="0" nodeType="withEffect">
                                  <p:stCondLst>
                                    <p:cond delay="0"/>
                                  </p:stCondLst>
                                  <p:childTnLst>
                                    <p:animMotion origin="layout" path="M 0.00065 0.00463 L 0.1944 -0.1926 L 0.03581 -0.38704 L -0.24857 -0.37454 L -0.34701 -0.14815 L -0.03529 0.00046 L -0.03451 -0.0176 " pathEditMode="relative" ptsTypes="AAAAAAA">
                                      <p:cBhvr>
                                        <p:cTn id="8" dur="3000" fill="hold"/>
                                        <p:tgtEl>
                                          <p:spTgt spid="61"/>
                                        </p:tgtEl>
                                        <p:attrNameLst>
                                          <p:attrName>ppt_x</p:attrName>
                                          <p:attrName>ppt_y</p:attrName>
                                        </p:attrNameLst>
                                      </p:cBhvr>
                                    </p:animMotion>
                                  </p:childTnLst>
                                </p:cTn>
                              </p:par>
                              <p:par>
                                <p:cTn id="9" presetID="0" presetClass="path" presetSubtype="0" repeatCount="indefinite" fill="hold" grpId="0" nodeType="withEffect">
                                  <p:stCondLst>
                                    <p:cond delay="0"/>
                                  </p:stCondLst>
                                  <p:childTnLst>
                                    <p:animMotion origin="layout" path="M 2.29167E-6 -2.59259E-6 L 0.15547 0.13056 L 0.26172 -0.00416 L 0.15625 0.13472 L 0.1875 0.34028 L 0.15937 0.14028 L -0.06172 0.18472 L 0.17422 0.13056 L 0.02265 -0.01528 L 0.14687 0.11806 L 0.24297 0.00695 L 0.17734 0.12778 L 0.18125 0.31806 L 0.15781 0.14306 L 0.16015 0.14028 " pathEditMode="relative" rAng="0" ptsTypes="AAAAAAAAAAAAAAA">
                                      <p:cBhvr>
                                        <p:cTn id="10" dur="3000" fill="hold"/>
                                        <p:tgtEl>
                                          <p:spTgt spid="63"/>
                                        </p:tgtEl>
                                        <p:attrNameLst>
                                          <p:attrName>ppt_x</p:attrName>
                                          <p:attrName>ppt_y</p:attrName>
                                        </p:attrNameLst>
                                      </p:cBhvr>
                                      <p:rCtr x="10000" y="16250"/>
                                    </p:animMotion>
                                  </p:childTnLst>
                                </p:cTn>
                              </p:par>
                              <p:par>
                                <p:cTn id="11" presetID="0" presetClass="path" presetSubtype="0" repeatCount="indefinite" fill="hold" grpId="0" nodeType="withEffect">
                                  <p:stCondLst>
                                    <p:cond delay="0"/>
                                  </p:stCondLst>
                                  <p:childTnLst>
                                    <p:animMotion origin="layout" path="M 0.00221 0.00092 L -0.24466 0.01342 L -0.33373 0.22315 L -0.02904 0.4162 L 0.21471 0.19815 L 0.04284 0.0037 " pathEditMode="relative" ptsTypes="AAAAAA">
                                      <p:cBhvr>
                                        <p:cTn id="12" dur="3000" fill="hold"/>
                                        <p:tgtEl>
                                          <p:spTgt spid="69"/>
                                        </p:tgtEl>
                                        <p:attrNameLst>
                                          <p:attrName>ppt_x</p:attrName>
                                          <p:attrName>ppt_y</p:attrName>
                                        </p:attrNameLst>
                                      </p:cBhvr>
                                    </p:animMotion>
                                  </p:childTnLst>
                                </p:cTn>
                              </p:par>
                              <p:par>
                                <p:cTn id="13" presetID="10" presetClass="entr" presetSubtype="0" fill="hold" grpId="0" nodeType="withEffect">
                                  <p:stCondLst>
                                    <p:cond delay="0"/>
                                  </p:stCondLst>
                                  <p:childTnLst>
                                    <p:set>
                                      <p:cBhvr>
                                        <p:cTn id="14" dur="1" fill="hold">
                                          <p:stCondLst>
                                            <p:cond delay="0"/>
                                          </p:stCondLst>
                                        </p:cTn>
                                        <p:tgtEl>
                                          <p:spTgt spid="777"/>
                                        </p:tgtEl>
                                        <p:attrNameLst>
                                          <p:attrName>style.visibility</p:attrName>
                                        </p:attrNameLst>
                                      </p:cBhvr>
                                      <p:to>
                                        <p:strVal val="visible"/>
                                      </p:to>
                                    </p:set>
                                    <p:animEffect transition="in" filter="fade">
                                      <p:cBhvr>
                                        <p:cTn id="15" dur="500"/>
                                        <p:tgtEl>
                                          <p:spTgt spid="7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8"/>
                                        </p:tgtEl>
                                        <p:attrNameLst>
                                          <p:attrName>style.visibility</p:attrName>
                                        </p:attrNameLst>
                                      </p:cBhvr>
                                      <p:to>
                                        <p:strVal val="visible"/>
                                      </p:to>
                                    </p:set>
                                    <p:animEffect transition="in" filter="fade">
                                      <p:cBhvr>
                                        <p:cTn id="18" dur="500"/>
                                        <p:tgtEl>
                                          <p:spTgt spid="7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9"/>
                                        </p:tgtEl>
                                        <p:attrNameLst>
                                          <p:attrName>style.visibility</p:attrName>
                                        </p:attrNameLst>
                                      </p:cBhvr>
                                      <p:to>
                                        <p:strVal val="visible"/>
                                      </p:to>
                                    </p:set>
                                    <p:animEffect transition="in" filter="fade">
                                      <p:cBhvr>
                                        <p:cTn id="21" dur="500"/>
                                        <p:tgtEl>
                                          <p:spTgt spid="77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80"/>
                                        </p:tgtEl>
                                        <p:attrNameLst>
                                          <p:attrName>style.visibility</p:attrName>
                                        </p:attrNameLst>
                                      </p:cBhvr>
                                      <p:to>
                                        <p:strVal val="visible"/>
                                      </p:to>
                                    </p:set>
                                    <p:animEffect transition="in" filter="fade">
                                      <p:cBhvr>
                                        <p:cTn id="24" dur="500"/>
                                        <p:tgtEl>
                                          <p:spTgt spid="78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1"/>
                                        </p:tgtEl>
                                        <p:attrNameLst>
                                          <p:attrName>style.visibility</p:attrName>
                                        </p:attrNameLst>
                                      </p:cBhvr>
                                      <p:to>
                                        <p:strVal val="visible"/>
                                      </p:to>
                                    </p:set>
                                    <p:animEffect transition="in" filter="fade">
                                      <p:cBhvr>
                                        <p:cTn id="27" dur="500"/>
                                        <p:tgtEl>
                                          <p:spTgt spid="7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5"/>
                                        </p:tgtEl>
                                        <p:attrNameLst>
                                          <p:attrName>style.visibility</p:attrName>
                                        </p:attrNameLst>
                                      </p:cBhvr>
                                      <p:to>
                                        <p:strVal val="visible"/>
                                      </p:to>
                                    </p:set>
                                    <p:animEffect transition="in" filter="fade">
                                      <p:cBhvr>
                                        <p:cTn id="30" dur="500"/>
                                        <p:tgtEl>
                                          <p:spTgt spid="67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6"/>
                                        </p:tgtEl>
                                        <p:attrNameLst>
                                          <p:attrName>style.visibility</p:attrName>
                                        </p:attrNameLst>
                                      </p:cBhvr>
                                      <p:to>
                                        <p:strVal val="visible"/>
                                      </p:to>
                                    </p:set>
                                    <p:animEffect transition="in" filter="fade">
                                      <p:cBhvr>
                                        <p:cTn id="33" dur="500"/>
                                        <p:tgtEl>
                                          <p:spTgt spid="67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77"/>
                                        </p:tgtEl>
                                        <p:attrNameLst>
                                          <p:attrName>style.visibility</p:attrName>
                                        </p:attrNameLst>
                                      </p:cBhvr>
                                      <p:to>
                                        <p:strVal val="visible"/>
                                      </p:to>
                                    </p:set>
                                    <p:animEffect transition="in" filter="fade">
                                      <p:cBhvr>
                                        <p:cTn id="36" dur="500"/>
                                        <p:tgtEl>
                                          <p:spTgt spid="6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8"/>
                                        </p:tgtEl>
                                        <p:attrNameLst>
                                          <p:attrName>style.visibility</p:attrName>
                                        </p:attrNameLst>
                                      </p:cBhvr>
                                      <p:to>
                                        <p:strVal val="visible"/>
                                      </p:to>
                                    </p:set>
                                    <p:animEffect transition="in" filter="fade">
                                      <p:cBhvr>
                                        <p:cTn id="39" dur="500"/>
                                        <p:tgtEl>
                                          <p:spTgt spid="67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96"/>
                                        </p:tgtEl>
                                        <p:attrNameLst>
                                          <p:attrName>style.visibility</p:attrName>
                                        </p:attrNameLst>
                                      </p:cBhvr>
                                      <p:to>
                                        <p:strVal val="visible"/>
                                      </p:to>
                                    </p:set>
                                    <p:animEffect transition="in" filter="fade">
                                      <p:cBhvr>
                                        <p:cTn id="42" dur="500"/>
                                        <p:tgtEl>
                                          <p:spTgt spid="69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7"/>
                                        </p:tgtEl>
                                        <p:attrNameLst>
                                          <p:attrName>style.visibility</p:attrName>
                                        </p:attrNameLst>
                                      </p:cBhvr>
                                      <p:to>
                                        <p:strVal val="visible"/>
                                      </p:to>
                                    </p:set>
                                    <p:animEffect transition="in" filter="fade">
                                      <p:cBhvr>
                                        <p:cTn id="45" dur="500"/>
                                        <p:tgtEl>
                                          <p:spTgt spid="69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4"/>
                                        </p:tgtEl>
                                        <p:attrNameLst>
                                          <p:attrName>style.visibility</p:attrName>
                                        </p:attrNameLst>
                                      </p:cBhvr>
                                      <p:to>
                                        <p:strVal val="visible"/>
                                      </p:to>
                                    </p:set>
                                    <p:animEffect transition="in" filter="fade">
                                      <p:cBhvr>
                                        <p:cTn id="48" dur="500"/>
                                        <p:tgtEl>
                                          <p:spTgt spid="7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4"/>
                                        </p:tgtEl>
                                        <p:attrNameLst>
                                          <p:attrName>style.visibility</p:attrName>
                                        </p:attrNameLst>
                                      </p:cBhvr>
                                      <p:to>
                                        <p:strVal val="visible"/>
                                      </p:to>
                                    </p:set>
                                    <p:animEffect transition="in" filter="fade">
                                      <p:cBhvr>
                                        <p:cTn id="51" dur="500"/>
                                        <p:tgtEl>
                                          <p:spTgt spid="6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6"/>
                                        </p:tgtEl>
                                        <p:attrNameLst>
                                          <p:attrName>style.visibility</p:attrName>
                                        </p:attrNameLst>
                                      </p:cBhvr>
                                      <p:to>
                                        <p:strVal val="visible"/>
                                      </p:to>
                                    </p:set>
                                    <p:animEffect transition="in" filter="fade">
                                      <p:cBhvr>
                                        <p:cTn id="54"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p:bldP spid="778" grpId="0" animBg="1"/>
      <p:bldP spid="779" grpId="0" animBg="1"/>
      <p:bldP spid="780" grpId="0" animBg="1"/>
      <p:bldP spid="781" grpId="0" animBg="1"/>
      <p:bldP spid="59" grpId="0" animBg="1"/>
      <p:bldP spid="61" grpId="0" animBg="1"/>
      <p:bldP spid="63" grpId="0" animBg="1"/>
      <p:bldP spid="674" grpId="0"/>
      <p:bldP spid="675" grpId="0" animBg="1"/>
      <p:bldP spid="676" grpId="0" animBg="1"/>
      <p:bldP spid="677" grpId="0" animBg="1"/>
      <p:bldP spid="678" grpId="0" animBg="1"/>
      <p:bldP spid="696" grpId="0" animBg="1"/>
      <p:bldP spid="697" grpId="0" animBg="1"/>
      <p:bldP spid="704" grpId="0" animBg="1"/>
      <p:bldP spid="706" grpId="0"/>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BBF2-1497-4BBC-B2A5-B97852986AC6}"/>
              </a:ext>
            </a:extLst>
          </p:cNvPr>
          <p:cNvSpPr>
            <a:spLocks noGrp="1"/>
          </p:cNvSpPr>
          <p:nvPr>
            <p:ph type="title"/>
          </p:nvPr>
        </p:nvSpPr>
        <p:spPr/>
        <p:txBody>
          <a:bodyPr/>
          <a:lstStyle/>
          <a:p>
            <a:r>
              <a:rPr lang="en-US" dirty="0"/>
              <a:t>User Story</a:t>
            </a:r>
          </a:p>
        </p:txBody>
      </p:sp>
      <p:sp>
        <p:nvSpPr>
          <p:cNvPr id="6" name="Text Placeholder 5">
            <a:extLst>
              <a:ext uri="{FF2B5EF4-FFF2-40B4-BE49-F238E27FC236}">
                <a16:creationId xmlns:a16="http://schemas.microsoft.com/office/drawing/2014/main" id="{E94654CC-8414-4F12-BEBA-E5237CC22C5C}"/>
              </a:ext>
            </a:extLst>
          </p:cNvPr>
          <p:cNvSpPr>
            <a:spLocks noGrp="1"/>
          </p:cNvSpPr>
          <p:nvPr>
            <p:ph type="body" sz="quarter" idx="10"/>
          </p:nvPr>
        </p:nvSpPr>
        <p:spPr>
          <a:xfrm>
            <a:off x="465138" y="1314758"/>
            <a:ext cx="9572625" cy="5232202"/>
          </a:xfrm>
        </p:spPr>
        <p:txBody>
          <a:bodyPr/>
          <a:lstStyle/>
          <a:p>
            <a:r>
              <a:rPr lang="en-US" dirty="0"/>
              <a:t>Groups:</a:t>
            </a:r>
          </a:p>
          <a:p>
            <a:pPr lvl="1"/>
            <a:r>
              <a:rPr lang="en-US" dirty="0"/>
              <a:t>	- R&amp;D - develop new drug targets for COVID-19</a:t>
            </a:r>
          </a:p>
          <a:p>
            <a:pPr lvl="1"/>
            <a:r>
              <a:rPr lang="en-US" dirty="0"/>
              <a:t>	- Drug Safety – ensure that drug is safe for use in the public; drug labeling</a:t>
            </a:r>
          </a:p>
          <a:p>
            <a:r>
              <a:rPr lang="en-US" dirty="0"/>
              <a:t>Tool – Patient risk profiler</a:t>
            </a:r>
          </a:p>
          <a:p>
            <a:pPr lvl="1"/>
            <a:r>
              <a:rPr lang="en-US" dirty="0"/>
              <a:t>	- Identify which patients who were diagnosed with COVID-19 and at risk of 	developing an AE based on the drug they received</a:t>
            </a:r>
          </a:p>
          <a:p>
            <a:pPr lvl="1"/>
            <a:r>
              <a:rPr lang="en-US" dirty="0"/>
              <a:t>	- If a risk factor is age, further research is warranted to understand the 		current drug’s effects and improve upon/develop alternative treatments</a:t>
            </a:r>
          </a:p>
          <a:p>
            <a:r>
              <a:rPr lang="en-US" dirty="0"/>
              <a:t>Workflow</a:t>
            </a:r>
          </a:p>
          <a:p>
            <a:pPr lvl="1"/>
            <a:r>
              <a:rPr lang="en-US" dirty="0"/>
              <a:t>	- Webpage – researcher enters patient demographics and current drug</a:t>
            </a:r>
          </a:p>
          <a:p>
            <a:pPr lvl="1"/>
            <a:r>
              <a:rPr lang="en-US" dirty="0"/>
              <a:t>	- Is this patient at risk of developing an AE?</a:t>
            </a:r>
          </a:p>
          <a:p>
            <a:pPr lvl="1"/>
            <a:r>
              <a:rPr lang="en-US" dirty="0"/>
              <a:t>	- Provide supporting literature for researcher to investigate (i.e., </a:t>
            </a:r>
          </a:p>
          <a:p>
            <a:r>
              <a:rPr lang="en-US" dirty="0"/>
              <a:t>Additional ideas: Preparing for a clinical trial</a:t>
            </a:r>
          </a:p>
          <a:p>
            <a:pPr lvl="1"/>
            <a:r>
              <a:rPr lang="en-US" dirty="0"/>
              <a:t>	- What tasks must a LS company prepare for in a clinical trial?</a:t>
            </a:r>
          </a:p>
          <a:p>
            <a:endParaRPr lang="en-US" dirty="0"/>
          </a:p>
          <a:p>
            <a:endParaRPr lang="en-US" dirty="0"/>
          </a:p>
          <a:p>
            <a:endParaRPr lang="en-US" dirty="0"/>
          </a:p>
        </p:txBody>
      </p:sp>
    </p:spTree>
    <p:extLst>
      <p:ext uri="{BB962C8B-B14F-4D97-AF65-F5344CB8AC3E}">
        <p14:creationId xmlns:p14="http://schemas.microsoft.com/office/powerpoint/2010/main" val="9932135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BBF2-1497-4BBC-B2A5-B97852986AC6}"/>
              </a:ext>
            </a:extLst>
          </p:cNvPr>
          <p:cNvSpPr>
            <a:spLocks noGrp="1"/>
          </p:cNvSpPr>
          <p:nvPr>
            <p:ph type="title"/>
          </p:nvPr>
        </p:nvSpPr>
        <p:spPr/>
        <p:txBody>
          <a:bodyPr/>
          <a:lstStyle/>
          <a:p>
            <a:r>
              <a:rPr lang="en-US" dirty="0"/>
              <a:t>Future Direction</a:t>
            </a:r>
          </a:p>
        </p:txBody>
      </p:sp>
      <p:sp>
        <p:nvSpPr>
          <p:cNvPr id="6" name="Text Placeholder 5">
            <a:extLst>
              <a:ext uri="{FF2B5EF4-FFF2-40B4-BE49-F238E27FC236}">
                <a16:creationId xmlns:a16="http://schemas.microsoft.com/office/drawing/2014/main" id="{E94654CC-8414-4F12-BEBA-E5237CC22C5C}"/>
              </a:ext>
            </a:extLst>
          </p:cNvPr>
          <p:cNvSpPr>
            <a:spLocks noGrp="1"/>
          </p:cNvSpPr>
          <p:nvPr>
            <p:ph type="body" sz="quarter" idx="10"/>
          </p:nvPr>
        </p:nvSpPr>
        <p:spPr>
          <a:xfrm>
            <a:off x="465138" y="1314758"/>
            <a:ext cx="9572625" cy="5232202"/>
          </a:xfrm>
        </p:spPr>
        <p:txBody>
          <a:bodyPr/>
          <a:lstStyle/>
          <a:p>
            <a:r>
              <a:rPr lang="en-US" dirty="0"/>
              <a:t>Save tables as Delta Format</a:t>
            </a:r>
          </a:p>
          <a:p>
            <a:r>
              <a:rPr lang="en-US" dirty="0"/>
              <a:t>Develop Delta Bronze/Silver/Gold layers?</a:t>
            </a:r>
          </a:p>
          <a:p>
            <a:r>
              <a:rPr lang="en-US" dirty="0"/>
              <a:t>Query Delta table in Synapse</a:t>
            </a:r>
          </a:p>
          <a:p>
            <a:r>
              <a:rPr lang="en-US" dirty="0"/>
              <a:t>Delta in Synapse vs. Databricks</a:t>
            </a:r>
          </a:p>
          <a:p>
            <a:r>
              <a:rPr lang="en-US" dirty="0"/>
              <a:t>Spark optimizations on Databricks vs. Synapse Spark notebooks – which is more performant? </a:t>
            </a:r>
          </a:p>
          <a:p>
            <a:r>
              <a:rPr lang="en-US" dirty="0"/>
              <a:t>Take top 3 algorithms and see if can optimize F1-score.  New algorithms?</a:t>
            </a:r>
          </a:p>
          <a:p>
            <a:r>
              <a:rPr lang="en-US" dirty="0"/>
              <a:t>Check which features have bias</a:t>
            </a:r>
          </a:p>
          <a:p>
            <a:r>
              <a:rPr lang="en-US" dirty="0"/>
              <a:t>Leverage </a:t>
            </a:r>
            <a:r>
              <a:rPr lang="en-US" dirty="0" err="1"/>
              <a:t>AzureML</a:t>
            </a:r>
            <a:r>
              <a:rPr lang="en-US" dirty="0"/>
              <a:t> SDK</a:t>
            </a:r>
          </a:p>
          <a:p>
            <a:r>
              <a:rPr lang="en-US" dirty="0"/>
              <a:t>Incorporate Responsible AI</a:t>
            </a:r>
          </a:p>
          <a:p>
            <a:r>
              <a:rPr lang="en-US" dirty="0"/>
              <a:t>Incorporate Purview</a:t>
            </a:r>
          </a:p>
          <a:p>
            <a:r>
              <a:rPr lang="en-US" dirty="0"/>
              <a:t>Advanced visualization – Preferred terms word cloud?</a:t>
            </a:r>
          </a:p>
          <a:p>
            <a:r>
              <a:rPr lang="en-US" dirty="0"/>
              <a:t>Inferencing (Predicting on new data)</a:t>
            </a:r>
          </a:p>
          <a:p>
            <a:r>
              <a:rPr lang="en-US" dirty="0"/>
              <a:t>Optimize notebooks for changing model parameters</a:t>
            </a:r>
          </a:p>
          <a:p>
            <a:r>
              <a:rPr lang="en-US" dirty="0"/>
              <a:t>Streaming data example?</a:t>
            </a:r>
          </a:p>
          <a:p>
            <a:r>
              <a:rPr lang="en-US" dirty="0"/>
              <a:t>Outcomes related to demographics (10/29/21)</a:t>
            </a:r>
          </a:p>
          <a:p>
            <a:endParaRPr lang="en-US" dirty="0"/>
          </a:p>
        </p:txBody>
      </p:sp>
    </p:spTree>
    <p:extLst>
      <p:ext uri="{BB962C8B-B14F-4D97-AF65-F5344CB8AC3E}">
        <p14:creationId xmlns:p14="http://schemas.microsoft.com/office/powerpoint/2010/main" val="3578949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92E4B-3FAC-4E05-B9C0-27CFA91463B3}"/>
              </a:ext>
            </a:extLst>
          </p:cNvPr>
          <p:cNvSpPr>
            <a:spLocks noGrp="1"/>
          </p:cNvSpPr>
          <p:nvPr>
            <p:ph type="title"/>
          </p:nvPr>
        </p:nvSpPr>
        <p:spPr>
          <a:xfrm>
            <a:off x="437277" y="2582862"/>
            <a:ext cx="5537797" cy="1828800"/>
          </a:xfrm>
        </p:spPr>
        <p:txBody>
          <a:bodyPr wrap="square" anchor="b">
            <a:normAutofit/>
          </a:bodyPr>
          <a:lstStyle/>
          <a:p>
            <a:r>
              <a:rPr lang="en-US" dirty="0"/>
              <a:t>Executive Overview</a:t>
            </a:r>
          </a:p>
        </p:txBody>
      </p:sp>
      <p:sp>
        <p:nvSpPr>
          <p:cNvPr id="9" name="Text Placeholder 2">
            <a:extLst>
              <a:ext uri="{FF2B5EF4-FFF2-40B4-BE49-F238E27FC236}">
                <a16:creationId xmlns:a16="http://schemas.microsoft.com/office/drawing/2014/main" id="{B7895070-12D2-4B2C-90A8-6EF8EA6AAC5C}"/>
              </a:ext>
            </a:extLst>
          </p:cNvPr>
          <p:cNvSpPr>
            <a:spLocks noGrp="1"/>
          </p:cNvSpPr>
          <p:nvPr>
            <p:ph type="body" sz="quarter" idx="15"/>
          </p:nvPr>
        </p:nvSpPr>
        <p:spPr>
          <a:xfrm>
            <a:off x="451338" y="4436713"/>
            <a:ext cx="5522913" cy="1157287"/>
          </a:xfrm>
        </p:spPr>
        <p:txBody>
          <a:bodyPr/>
          <a:lstStyle/>
          <a:p>
            <a:endParaRPr lang="en-US"/>
          </a:p>
        </p:txBody>
      </p:sp>
    </p:spTree>
    <p:extLst>
      <p:ext uri="{BB962C8B-B14F-4D97-AF65-F5344CB8AC3E}">
        <p14:creationId xmlns:p14="http://schemas.microsoft.com/office/powerpoint/2010/main" val="15107476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7998-A84B-448C-91BA-5F4E845EFC18}"/>
              </a:ext>
            </a:extLst>
          </p:cNvPr>
          <p:cNvSpPr>
            <a:spLocks noGrp="1"/>
          </p:cNvSpPr>
          <p:nvPr>
            <p:ph type="title"/>
          </p:nvPr>
        </p:nvSpPr>
        <p:spPr/>
        <p:txBody>
          <a:bodyPr/>
          <a:lstStyle/>
          <a:p>
            <a:r>
              <a:rPr lang="en-US" dirty="0"/>
              <a:t>SDUD – Entity Resolution</a:t>
            </a:r>
          </a:p>
        </p:txBody>
      </p:sp>
      <p:pic>
        <p:nvPicPr>
          <p:cNvPr id="5" name="Picture 4">
            <a:extLst>
              <a:ext uri="{FF2B5EF4-FFF2-40B4-BE49-F238E27FC236}">
                <a16:creationId xmlns:a16="http://schemas.microsoft.com/office/drawing/2014/main" id="{5983A960-FF39-4700-803C-B3D5865254EC}"/>
              </a:ext>
            </a:extLst>
          </p:cNvPr>
          <p:cNvPicPr>
            <a:picLocks noChangeAspect="1"/>
          </p:cNvPicPr>
          <p:nvPr/>
        </p:nvPicPr>
        <p:blipFill>
          <a:blip r:embed="rId3"/>
          <a:stretch>
            <a:fillRect/>
          </a:stretch>
        </p:blipFill>
        <p:spPr>
          <a:xfrm>
            <a:off x="1704394" y="1394382"/>
            <a:ext cx="1899077" cy="4983329"/>
          </a:xfrm>
          <a:prstGeom prst="rect">
            <a:avLst/>
          </a:prstGeom>
        </p:spPr>
      </p:pic>
      <p:sp>
        <p:nvSpPr>
          <p:cNvPr id="6" name="Text Placeholder 2">
            <a:extLst>
              <a:ext uri="{FF2B5EF4-FFF2-40B4-BE49-F238E27FC236}">
                <a16:creationId xmlns:a16="http://schemas.microsoft.com/office/drawing/2014/main" id="{AC49E67F-D931-4D87-AB81-9C34E060FE3A}"/>
              </a:ext>
            </a:extLst>
          </p:cNvPr>
          <p:cNvSpPr txBox="1">
            <a:spLocks/>
          </p:cNvSpPr>
          <p:nvPr/>
        </p:nvSpPr>
        <p:spPr>
          <a:xfrm>
            <a:off x="4208097" y="1404130"/>
            <a:ext cx="7257499" cy="4708981"/>
          </a:xfrm>
          <a:prstGeom prst="rect">
            <a:avLst/>
          </a:prstGeom>
        </p:spPr>
        <p:txBody>
          <a:bodyPr vert="horz" wrap="square" lIns="0" tIns="91440" rIns="146304" bIns="9144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i="1" dirty="0">
                <a:solidFill>
                  <a:srgbClr val="00B050"/>
                </a:solidFill>
                <a:latin typeface="Consolas" panose="020B0609020204030204" pitchFamily="49" charset="0"/>
              </a:rPr>
              <a:t># check for similar </a:t>
            </a:r>
            <a:r>
              <a:rPr lang="en-US" sz="1400" i="1" dirty="0" err="1">
                <a:solidFill>
                  <a:srgbClr val="00B050"/>
                </a:solidFill>
                <a:latin typeface="Consolas" panose="020B0609020204030204" pitchFamily="49" charset="0"/>
              </a:rPr>
              <a:t>Product_Names</a:t>
            </a:r>
            <a:endParaRPr lang="en-US" sz="1400" i="1" dirty="0">
              <a:solidFill>
                <a:schemeClr val="tx1"/>
              </a:solidFill>
              <a:latin typeface="Consolas" panose="020B0609020204030204" pitchFamily="49" charset="0"/>
            </a:endParaRPr>
          </a:p>
          <a:p>
            <a:pPr algn="l"/>
            <a:endParaRPr lang="en-US" sz="1400" i="1" dirty="0">
              <a:solidFill>
                <a:schemeClr val="tx1"/>
              </a:solidFill>
              <a:latin typeface="Consolas" panose="020B0609020204030204" pitchFamily="49" charset="0"/>
            </a:endParaRPr>
          </a:p>
          <a:p>
            <a:pPr algn="l"/>
            <a:r>
              <a:rPr lang="en-US" sz="1400" dirty="0" err="1">
                <a:solidFill>
                  <a:schemeClr val="tx1"/>
                </a:solidFill>
                <a:latin typeface="Consolas" panose="020B0609020204030204" pitchFamily="49" charset="0"/>
              </a:rPr>
              <a:t>df_dex</a:t>
            </a:r>
            <a:r>
              <a:rPr lang="en-US" sz="1400" dirty="0">
                <a:solidFill>
                  <a:schemeClr val="tx1"/>
                </a:solidFill>
                <a:latin typeface="Consolas" panose="020B0609020204030204" pitchFamily="49" charset="0"/>
              </a:rPr>
              <a:t> = df2_distinct.filter(df2_distinct.Product_Name.startswith('DEXAMET'))</a:t>
            </a:r>
          </a:p>
          <a:p>
            <a:pPr algn="l"/>
            <a:r>
              <a:rPr lang="en-US" sz="1400" dirty="0" err="1">
                <a:solidFill>
                  <a:schemeClr val="tx1"/>
                </a:solidFill>
                <a:latin typeface="Consolas" panose="020B0609020204030204" pitchFamily="49" charset="0"/>
              </a:rPr>
              <a:t>df_pre</a:t>
            </a:r>
            <a:r>
              <a:rPr lang="en-US" sz="1400" dirty="0">
                <a:solidFill>
                  <a:schemeClr val="tx1"/>
                </a:solidFill>
                <a:latin typeface="Consolas" panose="020B0609020204030204" pitchFamily="49" charset="0"/>
              </a:rPr>
              <a:t> = df2_distinct.filter(df2_distinct.Product_Name.startswith('PREDNIS'))</a:t>
            </a:r>
          </a:p>
          <a:p>
            <a:pPr algn="l"/>
            <a:r>
              <a:rPr lang="en-US" sz="1400" dirty="0" err="1">
                <a:solidFill>
                  <a:schemeClr val="tx1"/>
                </a:solidFill>
                <a:latin typeface="Consolas" panose="020B0609020204030204" pitchFamily="49" charset="0"/>
              </a:rPr>
              <a:t>df_met</a:t>
            </a:r>
            <a:r>
              <a:rPr lang="en-US" sz="1400" dirty="0">
                <a:solidFill>
                  <a:schemeClr val="tx1"/>
                </a:solidFill>
                <a:latin typeface="Consolas" panose="020B0609020204030204" pitchFamily="49" charset="0"/>
              </a:rPr>
              <a:t> = df2_distinct.filter(df2_distinct.Product_Name.startswith('METHYLP'))</a:t>
            </a:r>
          </a:p>
          <a:p>
            <a:pPr algn="l"/>
            <a:endParaRPr lang="en-US" sz="1400" dirty="0">
              <a:solidFill>
                <a:schemeClr val="tx1"/>
              </a:solidFill>
              <a:latin typeface="Consolas" panose="020B0609020204030204" pitchFamily="49" charset="0"/>
            </a:endParaRPr>
          </a:p>
          <a:p>
            <a:pPr algn="l"/>
            <a:endParaRPr lang="en-US" sz="1400" dirty="0">
              <a:solidFill>
                <a:schemeClr val="tx1"/>
              </a:solidFill>
              <a:latin typeface="Consolas" panose="020B0609020204030204" pitchFamily="49" charset="0"/>
            </a:endParaRPr>
          </a:p>
          <a:p>
            <a:pPr algn="l"/>
            <a:r>
              <a:rPr lang="en-US" sz="1400" dirty="0">
                <a:solidFill>
                  <a:schemeClr val="tx1"/>
                </a:solidFill>
                <a:latin typeface="Consolas" panose="020B0609020204030204" pitchFamily="49" charset="0"/>
              </a:rPr>
              <a:t>display(</a:t>
            </a:r>
            <a:r>
              <a:rPr lang="en-US" sz="1400" dirty="0" err="1">
                <a:solidFill>
                  <a:schemeClr val="tx1"/>
                </a:solidFill>
                <a:latin typeface="Consolas" panose="020B0609020204030204" pitchFamily="49" charset="0"/>
              </a:rPr>
              <a:t>df_dex</a:t>
            </a:r>
            <a:r>
              <a:rPr lang="en-US" sz="1400" dirty="0">
                <a:solidFill>
                  <a:schemeClr val="tx1"/>
                </a:solidFill>
                <a:latin typeface="Consolas" panose="020B0609020204030204" pitchFamily="49" charset="0"/>
              </a:rPr>
              <a:t>)</a:t>
            </a:r>
          </a:p>
          <a:p>
            <a:pPr algn="l"/>
            <a:r>
              <a:rPr lang="en-US" sz="1400" dirty="0">
                <a:solidFill>
                  <a:schemeClr val="tx1"/>
                </a:solidFill>
                <a:latin typeface="Consolas" panose="020B0609020204030204" pitchFamily="49" charset="0"/>
              </a:rPr>
              <a:t>display(</a:t>
            </a:r>
            <a:r>
              <a:rPr lang="en-US" sz="1400" dirty="0" err="1">
                <a:solidFill>
                  <a:schemeClr val="tx1"/>
                </a:solidFill>
                <a:latin typeface="Consolas" panose="020B0609020204030204" pitchFamily="49" charset="0"/>
              </a:rPr>
              <a:t>df_pre</a:t>
            </a:r>
            <a:r>
              <a:rPr lang="en-US" sz="1400" dirty="0">
                <a:solidFill>
                  <a:schemeClr val="tx1"/>
                </a:solidFill>
                <a:latin typeface="Consolas" panose="020B0609020204030204" pitchFamily="49" charset="0"/>
              </a:rPr>
              <a:t>)</a:t>
            </a:r>
          </a:p>
          <a:p>
            <a:pPr algn="l"/>
            <a:r>
              <a:rPr lang="en-US" sz="1400" dirty="0">
                <a:solidFill>
                  <a:schemeClr val="tx1"/>
                </a:solidFill>
                <a:latin typeface="Consolas" panose="020B0609020204030204" pitchFamily="49" charset="0"/>
              </a:rPr>
              <a:t>display(</a:t>
            </a:r>
            <a:r>
              <a:rPr lang="en-US" sz="1400" dirty="0" err="1">
                <a:solidFill>
                  <a:schemeClr val="tx1"/>
                </a:solidFill>
                <a:latin typeface="Consolas" panose="020B0609020204030204" pitchFamily="49" charset="0"/>
              </a:rPr>
              <a:t>df_met</a:t>
            </a:r>
            <a:r>
              <a:rPr lang="en-US" sz="1400" dirty="0">
                <a:solidFill>
                  <a:schemeClr val="tx1"/>
                </a:solidFill>
                <a:latin typeface="Consolas" panose="020B0609020204030204" pitchFamily="49" charset="0"/>
              </a:rPr>
              <a:t>)</a:t>
            </a:r>
          </a:p>
          <a:p>
            <a:pPr algn="l"/>
            <a:endParaRPr lang="en-US" sz="1400" dirty="0">
              <a:solidFill>
                <a:srgbClr val="00B050"/>
              </a:solidFill>
              <a:latin typeface="Consolas" panose="020B0609020204030204" pitchFamily="49" charset="0"/>
            </a:endParaRPr>
          </a:p>
          <a:p>
            <a:pPr algn="l"/>
            <a:endParaRPr lang="en-US" sz="1400" dirty="0">
              <a:solidFill>
                <a:srgbClr val="00B050"/>
              </a:solidFill>
              <a:latin typeface="Consolas" panose="020B0609020204030204" pitchFamily="49" charset="0"/>
            </a:endParaRPr>
          </a:p>
          <a:p>
            <a:pPr algn="l"/>
            <a:r>
              <a:rPr lang="en-US" sz="1400" i="1" dirty="0">
                <a:solidFill>
                  <a:srgbClr val="00B050"/>
                </a:solidFill>
                <a:latin typeface="Consolas" panose="020B0609020204030204" pitchFamily="49" charset="0"/>
              </a:rPr>
              <a:t># consolidate </a:t>
            </a:r>
            <a:r>
              <a:rPr lang="en-US" sz="1400" i="1" dirty="0" err="1">
                <a:solidFill>
                  <a:srgbClr val="00B050"/>
                </a:solidFill>
                <a:latin typeface="Consolas" panose="020B0609020204030204" pitchFamily="49" charset="0"/>
              </a:rPr>
              <a:t>Product_Name</a:t>
            </a:r>
            <a:endParaRPr lang="en-US" sz="1400" i="1" dirty="0">
              <a:solidFill>
                <a:srgbClr val="00B050"/>
              </a:solidFill>
              <a:latin typeface="Consolas" panose="020B0609020204030204" pitchFamily="49" charset="0"/>
            </a:endParaRPr>
          </a:p>
          <a:p>
            <a:pPr algn="l"/>
            <a:endParaRPr lang="en-US" sz="1400" dirty="0">
              <a:latin typeface="Consolas" panose="020B0609020204030204" pitchFamily="49" charset="0"/>
            </a:endParaRPr>
          </a:p>
          <a:p>
            <a:pPr algn="l"/>
            <a:r>
              <a:rPr lang="en-US" sz="1400" dirty="0">
                <a:latin typeface="Consolas" panose="020B0609020204030204" pitchFamily="49" charset="0"/>
              </a:rPr>
              <a:t>from </a:t>
            </a:r>
            <a:r>
              <a:rPr lang="en-US" sz="1400" dirty="0" err="1">
                <a:latin typeface="Consolas" panose="020B0609020204030204" pitchFamily="49" charset="0"/>
              </a:rPr>
              <a:t>pyspark.sql.functions</a:t>
            </a:r>
            <a:r>
              <a:rPr lang="en-US" sz="1400" dirty="0">
                <a:latin typeface="Consolas" panose="020B0609020204030204" pitchFamily="49" charset="0"/>
              </a:rPr>
              <a:t> import when</a:t>
            </a:r>
          </a:p>
          <a:p>
            <a:pPr algn="l"/>
            <a:endParaRPr lang="en-US" sz="1400" dirty="0">
              <a:latin typeface="Consolas" panose="020B0609020204030204" pitchFamily="49" charset="0"/>
            </a:endParaRPr>
          </a:p>
          <a:p>
            <a:pPr algn="l"/>
            <a:r>
              <a:rPr lang="en-US" sz="1400" dirty="0">
                <a:latin typeface="Consolas" panose="020B0609020204030204" pitchFamily="49" charset="0"/>
              </a:rPr>
              <a:t>df3 = df2.withColumn('</a:t>
            </a:r>
            <a:r>
              <a:rPr lang="en-US" sz="1400" dirty="0" err="1">
                <a:latin typeface="Consolas" panose="020B0609020204030204" pitchFamily="49" charset="0"/>
              </a:rPr>
              <a:t>Product_Name</a:t>
            </a:r>
            <a:r>
              <a:rPr lang="en-US" sz="1400" dirty="0">
                <a:latin typeface="Consolas" panose="020B0609020204030204" pitchFamily="49" charset="0"/>
              </a:rPr>
              <a:t>', </a:t>
            </a:r>
          </a:p>
          <a:p>
            <a:pPr algn="l"/>
            <a:r>
              <a:rPr lang="en-US" sz="1400" dirty="0">
                <a:latin typeface="Consolas" panose="020B0609020204030204" pitchFamily="49" charset="0"/>
              </a:rPr>
              <a:t>      when(df2.Product_Name == "DEXAMETHA", "DEXAMETHASONE") \</a:t>
            </a:r>
          </a:p>
          <a:p>
            <a:pPr algn="l"/>
            <a:r>
              <a:rPr lang="en-US" sz="1400" dirty="0">
                <a:latin typeface="Consolas" panose="020B0609020204030204" pitchFamily="49" charset="0"/>
              </a:rPr>
              <a:t>     .when(df2.Product_Name == "DEXAMETHAS", "DEXAMETHASONE") \</a:t>
            </a:r>
          </a:p>
          <a:p>
            <a:pPr algn="l"/>
            <a:r>
              <a:rPr lang="en-US" sz="1400" dirty="0">
                <a:latin typeface="Consolas" panose="020B0609020204030204" pitchFamily="49" charset="0"/>
              </a:rPr>
              <a:t>     .when(df2.Product_Name == "PREDNISON", "PREDNISONE") \</a:t>
            </a:r>
          </a:p>
          <a:p>
            <a:pPr algn="l"/>
            <a:r>
              <a:rPr lang="en-US" sz="1400" dirty="0">
                <a:latin typeface="Consolas" panose="020B0609020204030204" pitchFamily="49" charset="0"/>
              </a:rPr>
              <a:t>     .otherwise(df2.Product_Name))</a:t>
            </a:r>
          </a:p>
        </p:txBody>
      </p:sp>
    </p:spTree>
    <p:extLst>
      <p:ext uri="{BB962C8B-B14F-4D97-AF65-F5344CB8AC3E}">
        <p14:creationId xmlns:p14="http://schemas.microsoft.com/office/powerpoint/2010/main" val="30896679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dirty="0"/>
              <a:t>SDUD - </a:t>
            </a:r>
            <a:r>
              <a:rPr lang="en-US" dirty="0" err="1"/>
              <a:t>PowerBI</a:t>
            </a:r>
            <a:endParaRPr lang="en-US" dirty="0"/>
          </a:p>
        </p:txBody>
      </p:sp>
      <p:pic>
        <p:nvPicPr>
          <p:cNvPr id="4" name="Picture 3">
            <a:extLst>
              <a:ext uri="{FF2B5EF4-FFF2-40B4-BE49-F238E27FC236}">
                <a16:creationId xmlns:a16="http://schemas.microsoft.com/office/drawing/2014/main" id="{D093C118-765A-4CB2-B3B8-093A26FB0F96}"/>
              </a:ext>
            </a:extLst>
          </p:cNvPr>
          <p:cNvPicPr>
            <a:picLocks noChangeAspect="1"/>
          </p:cNvPicPr>
          <p:nvPr/>
        </p:nvPicPr>
        <p:blipFill>
          <a:blip r:embed="rId3"/>
          <a:stretch>
            <a:fillRect/>
          </a:stretch>
        </p:blipFill>
        <p:spPr>
          <a:xfrm>
            <a:off x="1790442" y="1243109"/>
            <a:ext cx="9478682" cy="5396279"/>
          </a:xfrm>
          <a:prstGeom prst="rect">
            <a:avLst/>
          </a:prstGeom>
        </p:spPr>
      </p:pic>
    </p:spTree>
    <p:extLst>
      <p:ext uri="{BB962C8B-B14F-4D97-AF65-F5344CB8AC3E}">
        <p14:creationId xmlns:p14="http://schemas.microsoft.com/office/powerpoint/2010/main" val="996521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a:xfrm>
            <a:off x="465138" y="632779"/>
            <a:ext cx="11533187" cy="411162"/>
          </a:xfrm>
        </p:spPr>
        <p:txBody>
          <a:bodyPr wrap="square" anchor="t">
            <a:normAutofit/>
          </a:bodyPr>
          <a:lstStyle/>
          <a:p>
            <a:r>
              <a:rPr lang="en-US" dirty="0"/>
              <a:t>FAERS - ERD</a:t>
            </a:r>
          </a:p>
        </p:txBody>
      </p:sp>
      <p:pic>
        <p:nvPicPr>
          <p:cNvPr id="7" name="Picture 6">
            <a:extLst>
              <a:ext uri="{FF2B5EF4-FFF2-40B4-BE49-F238E27FC236}">
                <a16:creationId xmlns:a16="http://schemas.microsoft.com/office/drawing/2014/main" id="{19BF0658-6F6B-4A57-B49F-A2CAB09E9BC7}"/>
              </a:ext>
            </a:extLst>
          </p:cNvPr>
          <p:cNvPicPr>
            <a:picLocks noChangeAspect="1"/>
          </p:cNvPicPr>
          <p:nvPr/>
        </p:nvPicPr>
        <p:blipFill>
          <a:blip r:embed="rId3"/>
          <a:stretch>
            <a:fillRect/>
          </a:stretch>
        </p:blipFill>
        <p:spPr>
          <a:xfrm>
            <a:off x="2352063" y="992094"/>
            <a:ext cx="8136567" cy="5864972"/>
          </a:xfrm>
          <a:prstGeom prst="rect">
            <a:avLst/>
          </a:prstGeom>
        </p:spPr>
      </p:pic>
    </p:spTree>
    <p:extLst>
      <p:ext uri="{BB962C8B-B14F-4D97-AF65-F5344CB8AC3E}">
        <p14:creationId xmlns:p14="http://schemas.microsoft.com/office/powerpoint/2010/main" val="13035404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FAERS – Corticosteroid Join</a:t>
            </a:r>
          </a:p>
        </p:txBody>
      </p:sp>
      <p:sp>
        <p:nvSpPr>
          <p:cNvPr id="3" name="Text Placeholder 2">
            <a:extLst>
              <a:ext uri="{FF2B5EF4-FFF2-40B4-BE49-F238E27FC236}">
                <a16:creationId xmlns:a16="http://schemas.microsoft.com/office/drawing/2014/main" id="{BA3E64CE-893A-40B2-8C18-3A3D4E969F8F}"/>
              </a:ext>
            </a:extLst>
          </p:cNvPr>
          <p:cNvSpPr>
            <a:spLocks noGrp="1"/>
          </p:cNvSpPr>
          <p:nvPr>
            <p:ph type="body" sz="quarter" idx="10"/>
          </p:nvPr>
        </p:nvSpPr>
        <p:spPr>
          <a:xfrm>
            <a:off x="687829" y="1220084"/>
            <a:ext cx="11226825" cy="5201424"/>
          </a:xfrm>
        </p:spPr>
        <p:txBody>
          <a:bodyPr/>
          <a:lstStyle/>
          <a:p>
            <a:pPr marL="0" indent="0">
              <a:buNone/>
            </a:pPr>
            <a:r>
              <a:rPr lang="en-US" sz="1400" dirty="0">
                <a:latin typeface="Consolas" panose="020B0609020204030204" pitchFamily="49" charset="0"/>
              </a:rPr>
              <a:t>df1 = </a:t>
            </a:r>
            <a:r>
              <a:rPr lang="en-US" sz="1400" dirty="0" err="1">
                <a:latin typeface="Consolas" panose="020B0609020204030204" pitchFamily="49" charset="0"/>
              </a:rPr>
              <a:t>spark.sql</a:t>
            </a:r>
            <a:r>
              <a:rPr lang="en-US" sz="1400" dirty="0">
                <a:latin typeface="Consolas" panose="020B0609020204030204" pitchFamily="49" charset="0"/>
              </a:rPr>
              <a:t>("select D.*,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DR.drug_seq</a:t>
            </a:r>
            <a:r>
              <a:rPr lang="en-US" sz="1400" dirty="0">
                <a:latin typeface="Consolas" panose="020B0609020204030204" pitchFamily="49" charset="0"/>
              </a:rPr>
              <a:t>, </a:t>
            </a:r>
            <a:r>
              <a:rPr lang="en-US" sz="1400" dirty="0" err="1">
                <a:latin typeface="Consolas" panose="020B0609020204030204" pitchFamily="49" charset="0"/>
              </a:rPr>
              <a:t>DR.role_cod</a:t>
            </a:r>
            <a:r>
              <a:rPr lang="en-US" sz="1400" dirty="0">
                <a:latin typeface="Consolas" panose="020B0609020204030204" pitchFamily="49" charset="0"/>
              </a:rPr>
              <a:t>, </a:t>
            </a:r>
            <a:r>
              <a:rPr lang="en-US" sz="1400" dirty="0" err="1">
                <a:latin typeface="Consolas" panose="020B0609020204030204" pitchFamily="49" charset="0"/>
              </a:rPr>
              <a:t>DR.drugname</a:t>
            </a:r>
            <a:r>
              <a:rPr lang="en-US" sz="1400" dirty="0">
                <a:latin typeface="Consolas" panose="020B0609020204030204" pitchFamily="49" charset="0"/>
              </a:rPr>
              <a:t>, </a:t>
            </a:r>
            <a:r>
              <a:rPr lang="en-US" sz="1400" dirty="0" err="1">
                <a:latin typeface="Consolas" panose="020B0609020204030204" pitchFamily="49" charset="0"/>
              </a:rPr>
              <a:t>DR.prod_ai</a:t>
            </a:r>
            <a:r>
              <a:rPr lang="en-US" sz="1400" dirty="0">
                <a:latin typeface="Consolas" panose="020B0609020204030204" pitchFamily="49" charset="0"/>
              </a:rPr>
              <a:t>, </a:t>
            </a:r>
            <a:r>
              <a:rPr lang="en-US" sz="1400" dirty="0" err="1">
                <a:latin typeface="Consolas" panose="020B0609020204030204" pitchFamily="49" charset="0"/>
              </a:rPr>
              <a:t>DR.val_vbm</a:t>
            </a:r>
            <a:r>
              <a:rPr lang="en-US" sz="1400" dirty="0">
                <a:latin typeface="Consolas" panose="020B0609020204030204" pitchFamily="49" charset="0"/>
              </a:rPr>
              <a:t>, </a:t>
            </a:r>
            <a:r>
              <a:rPr lang="en-US" sz="1400" dirty="0" err="1">
                <a:latin typeface="Consolas" panose="020B0609020204030204" pitchFamily="49" charset="0"/>
              </a:rPr>
              <a:t>DR.route</a:t>
            </a:r>
            <a:r>
              <a:rPr lang="en-US" sz="1400" dirty="0">
                <a:latin typeface="Consolas" panose="020B0609020204030204" pitchFamily="49" charset="0"/>
              </a:rPr>
              <a:t>, </a:t>
            </a:r>
            <a:r>
              <a:rPr lang="en-US" sz="1400" dirty="0" err="1">
                <a:latin typeface="Consolas" panose="020B0609020204030204" pitchFamily="49" charset="0"/>
              </a:rPr>
              <a:t>DR.dose_vbm</a:t>
            </a:r>
            <a:r>
              <a:rPr lang="en-US" sz="1400" dirty="0">
                <a:latin typeface="Consolas" panose="020B0609020204030204" pitchFamily="49" charset="0"/>
              </a:rPr>
              <a:t>, </a:t>
            </a:r>
            <a:r>
              <a:rPr lang="en-US" sz="1400" dirty="0" err="1">
                <a:latin typeface="Consolas" panose="020B0609020204030204" pitchFamily="49" charset="0"/>
              </a:rPr>
              <a:t>DR.cum_dose_chr</a:t>
            </a:r>
            <a:r>
              <a:rPr lang="en-US" sz="1400" dirty="0">
                <a:latin typeface="Consolas" panose="020B0609020204030204" pitchFamily="49" charset="0"/>
              </a:rPr>
              <a:t>, </a:t>
            </a:r>
            <a:r>
              <a:rPr lang="en-US" sz="1400" dirty="0" err="1">
                <a:latin typeface="Consolas" panose="020B0609020204030204" pitchFamily="49" charset="0"/>
              </a:rPr>
              <a:t>DR.cum_dose_unit</a:t>
            </a:r>
            <a:r>
              <a:rPr lang="en-US" sz="1400" dirty="0">
                <a:latin typeface="Consolas" panose="020B0609020204030204" pitchFamily="49" charset="0"/>
              </a:rPr>
              <a:t>, </a:t>
            </a:r>
            <a:r>
              <a:rPr lang="en-US" sz="1400" dirty="0" err="1">
                <a:latin typeface="Consolas" panose="020B0609020204030204" pitchFamily="49" charset="0"/>
              </a:rPr>
              <a:t>DR.dechal</a:t>
            </a:r>
            <a:r>
              <a:rPr lang="en-US" sz="1400" dirty="0">
                <a:latin typeface="Consolas" panose="020B0609020204030204" pitchFamily="49" charset="0"/>
              </a:rPr>
              <a:t>, </a:t>
            </a:r>
            <a:r>
              <a:rPr lang="en-US" sz="1400" dirty="0" err="1">
                <a:latin typeface="Consolas" panose="020B0609020204030204" pitchFamily="49" charset="0"/>
              </a:rPr>
              <a:t>DR.rechal</a:t>
            </a:r>
            <a:r>
              <a:rPr lang="en-US" sz="1400" dirty="0">
                <a:latin typeface="Consolas" panose="020B0609020204030204" pitchFamily="49" charset="0"/>
              </a:rPr>
              <a:t>, </a:t>
            </a:r>
            <a:r>
              <a:rPr lang="en-US" sz="1400" dirty="0" err="1">
                <a:latin typeface="Consolas" panose="020B0609020204030204" pitchFamily="49" charset="0"/>
              </a:rPr>
              <a:t>DR.lot_num</a:t>
            </a:r>
            <a:r>
              <a:rPr lang="en-US" sz="1400" dirty="0">
                <a:latin typeface="Consolas" panose="020B0609020204030204" pitchFamily="49" charset="0"/>
              </a:rPr>
              <a:t>, </a:t>
            </a:r>
            <a:r>
              <a:rPr lang="en-US" sz="1400" dirty="0" err="1">
                <a:latin typeface="Consolas" panose="020B0609020204030204" pitchFamily="49" charset="0"/>
              </a:rPr>
              <a:t>DR.exp_dt</a:t>
            </a:r>
            <a:r>
              <a:rPr lang="en-US" sz="1400" dirty="0">
                <a:latin typeface="Consolas" panose="020B0609020204030204" pitchFamily="49" charset="0"/>
              </a:rPr>
              <a:t>, </a:t>
            </a:r>
            <a:r>
              <a:rPr lang="en-US" sz="1400" dirty="0" err="1">
                <a:latin typeface="Consolas" panose="020B0609020204030204" pitchFamily="49" charset="0"/>
              </a:rPr>
              <a:t>DR.nda_num</a:t>
            </a:r>
            <a:r>
              <a:rPr lang="en-US" sz="1400" dirty="0">
                <a:latin typeface="Consolas" panose="020B0609020204030204" pitchFamily="49" charset="0"/>
              </a:rPr>
              <a:t>, </a:t>
            </a:r>
            <a:r>
              <a:rPr lang="en-US" sz="1400" dirty="0" err="1">
                <a:latin typeface="Consolas" panose="020B0609020204030204" pitchFamily="49" charset="0"/>
              </a:rPr>
              <a:t>DR.dose_amt</a:t>
            </a:r>
            <a:r>
              <a:rPr lang="en-US" sz="1400" dirty="0">
                <a:latin typeface="Consolas" panose="020B0609020204030204" pitchFamily="49" charset="0"/>
              </a:rPr>
              <a:t>, </a:t>
            </a:r>
            <a:r>
              <a:rPr lang="en-US" sz="1400" dirty="0" err="1">
                <a:latin typeface="Consolas" panose="020B0609020204030204" pitchFamily="49" charset="0"/>
              </a:rPr>
              <a:t>DR.dose_unit</a:t>
            </a:r>
            <a:r>
              <a:rPr lang="en-US" sz="1400" dirty="0">
                <a:latin typeface="Consolas" panose="020B0609020204030204" pitchFamily="49" charset="0"/>
              </a:rPr>
              <a:t>, </a:t>
            </a:r>
            <a:r>
              <a:rPr lang="en-US" sz="1400" dirty="0" err="1">
                <a:latin typeface="Consolas" panose="020B0609020204030204" pitchFamily="49" charset="0"/>
              </a:rPr>
              <a:t>DR.dose_form</a:t>
            </a:r>
            <a:r>
              <a:rPr lang="en-US" sz="1400" dirty="0">
                <a:latin typeface="Consolas" panose="020B0609020204030204" pitchFamily="49" charset="0"/>
              </a:rPr>
              <a:t>, </a:t>
            </a:r>
            <a:r>
              <a:rPr lang="en-US" sz="1400" dirty="0" err="1">
                <a:latin typeface="Consolas" panose="020B0609020204030204" pitchFamily="49" charset="0"/>
              </a:rPr>
              <a:t>DR.dose_freq</a:t>
            </a:r>
            <a:r>
              <a:rPr lang="en-US" sz="1400" dirty="0">
                <a:latin typeface="Consolas" panose="020B0609020204030204" pitchFamily="49" charset="0"/>
              </a:rPr>
              <a:t>, \</a:t>
            </a:r>
          </a:p>
          <a:p>
            <a:pPr marL="0" indent="0">
              <a:buNone/>
            </a:pPr>
            <a:r>
              <a:rPr lang="en-US" sz="1400" dirty="0">
                <a:latin typeface="Consolas" panose="020B0609020204030204" pitchFamily="49" charset="0"/>
              </a:rPr>
              <a:t>                         R.pt, </a:t>
            </a:r>
            <a:r>
              <a:rPr lang="en-US" sz="1400" dirty="0" err="1">
                <a:latin typeface="Consolas" panose="020B0609020204030204" pitchFamily="49" charset="0"/>
              </a:rPr>
              <a:t>R.drug_rec_act</a:t>
            </a:r>
            <a:r>
              <a:rPr lang="en-US" sz="1400" dirty="0">
                <a:latin typeface="Consolas" panose="020B0609020204030204" pitchFamily="49" charset="0"/>
              </a:rPr>
              <a:t>,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O.outc_cod</a:t>
            </a:r>
            <a:r>
              <a:rPr lang="en-US" sz="1400" dirty="0">
                <a:latin typeface="Consolas" panose="020B0609020204030204" pitchFamily="49" charset="0"/>
              </a:rPr>
              <a:t>,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T.dsg_drug_seq</a:t>
            </a:r>
            <a:r>
              <a:rPr lang="en-US" sz="1400" dirty="0">
                <a:latin typeface="Consolas" panose="020B0609020204030204" pitchFamily="49" charset="0"/>
              </a:rPr>
              <a:t>, </a:t>
            </a:r>
            <a:r>
              <a:rPr lang="en-US" sz="1400" dirty="0" err="1">
                <a:latin typeface="Consolas" panose="020B0609020204030204" pitchFamily="49" charset="0"/>
              </a:rPr>
              <a:t>T.start_dt</a:t>
            </a:r>
            <a:r>
              <a:rPr lang="en-US" sz="1400" dirty="0">
                <a:latin typeface="Consolas" panose="020B0609020204030204" pitchFamily="49" charset="0"/>
              </a:rPr>
              <a:t>, </a:t>
            </a:r>
            <a:r>
              <a:rPr lang="en-US" sz="1400" dirty="0" err="1">
                <a:latin typeface="Consolas" panose="020B0609020204030204" pitchFamily="49" charset="0"/>
              </a:rPr>
              <a:t>T.end_dt</a:t>
            </a:r>
            <a:r>
              <a:rPr lang="en-US" sz="1400" dirty="0">
                <a:latin typeface="Consolas" panose="020B0609020204030204" pitchFamily="49" charset="0"/>
              </a:rPr>
              <a:t>, </a:t>
            </a:r>
            <a:r>
              <a:rPr lang="en-US" sz="1400" dirty="0" err="1">
                <a:latin typeface="Consolas" panose="020B0609020204030204" pitchFamily="49" charset="0"/>
              </a:rPr>
              <a:t>T.dur</a:t>
            </a:r>
            <a:r>
              <a:rPr lang="en-US" sz="1400" dirty="0">
                <a:latin typeface="Consolas" panose="020B0609020204030204" pitchFamily="49" charset="0"/>
              </a:rPr>
              <a:t>, </a:t>
            </a:r>
            <a:r>
              <a:rPr lang="en-US" sz="1400" dirty="0" err="1">
                <a:latin typeface="Consolas" panose="020B0609020204030204" pitchFamily="49" charset="0"/>
              </a:rPr>
              <a:t>T.dur_cod</a:t>
            </a:r>
            <a:r>
              <a:rPr lang="en-US" sz="1400" dirty="0">
                <a:latin typeface="Consolas" panose="020B0609020204030204" pitchFamily="49" charset="0"/>
              </a:rPr>
              <a:t> \</a:t>
            </a:r>
          </a:p>
          <a:p>
            <a:pPr marL="0" indent="0">
              <a:buNone/>
            </a:pPr>
            <a:r>
              <a:rPr lang="en-US" sz="1400" dirty="0">
                <a:latin typeface="Consolas" panose="020B0609020204030204" pitchFamily="49" charset="0"/>
              </a:rPr>
              <a:t>                         from 2020_DEMO1 D INNER JOIN 2020_DRUG DR \</a:t>
            </a:r>
          </a:p>
          <a:p>
            <a:pPr marL="0" indent="0">
              <a:buNone/>
            </a:pPr>
            <a:r>
              <a:rPr lang="en-US" sz="1400" dirty="0">
                <a:latin typeface="Consolas" panose="020B0609020204030204" pitchFamily="49" charset="0"/>
              </a:rPr>
              <a:t>                         ON </a:t>
            </a:r>
            <a:r>
              <a:rPr lang="en-US" sz="1400" dirty="0" err="1">
                <a:latin typeface="Consolas" panose="020B0609020204030204" pitchFamily="49" charset="0"/>
              </a:rPr>
              <a:t>D.primaryid</a:t>
            </a:r>
            <a:r>
              <a:rPr lang="en-US" sz="1400" dirty="0">
                <a:latin typeface="Consolas" panose="020B0609020204030204" pitchFamily="49" charset="0"/>
              </a:rPr>
              <a:t> = </a:t>
            </a:r>
            <a:r>
              <a:rPr lang="en-US" sz="1400" dirty="0" err="1">
                <a:latin typeface="Consolas" panose="020B0609020204030204" pitchFamily="49" charset="0"/>
              </a:rPr>
              <a:t>DR.primaryid</a:t>
            </a:r>
            <a:r>
              <a:rPr lang="en-US" sz="1400" dirty="0">
                <a:latin typeface="Consolas" panose="020B0609020204030204" pitchFamily="49" charset="0"/>
              </a:rPr>
              <a:t> \</a:t>
            </a:r>
          </a:p>
          <a:p>
            <a:pPr marL="0" indent="0">
              <a:buNone/>
            </a:pPr>
            <a:r>
              <a:rPr lang="en-US" sz="1400" dirty="0">
                <a:latin typeface="Consolas" panose="020B0609020204030204" pitchFamily="49" charset="0"/>
              </a:rPr>
              <a:t>                         INNER JOIN 2020_REAC R \</a:t>
            </a:r>
          </a:p>
          <a:p>
            <a:pPr marL="0" indent="0">
              <a:buNone/>
            </a:pPr>
            <a:r>
              <a:rPr lang="en-US" sz="1400" dirty="0">
                <a:latin typeface="Consolas" panose="020B0609020204030204" pitchFamily="49" charset="0"/>
              </a:rPr>
              <a:t>                         ON </a:t>
            </a:r>
            <a:r>
              <a:rPr lang="en-US" sz="1400" dirty="0" err="1">
                <a:latin typeface="Consolas" panose="020B0609020204030204" pitchFamily="49" charset="0"/>
              </a:rPr>
              <a:t>D.primaryid</a:t>
            </a:r>
            <a:r>
              <a:rPr lang="en-US" sz="1400" dirty="0">
                <a:latin typeface="Consolas" panose="020B0609020204030204" pitchFamily="49" charset="0"/>
              </a:rPr>
              <a:t> = </a:t>
            </a:r>
            <a:r>
              <a:rPr lang="en-US" sz="1400" dirty="0" err="1">
                <a:latin typeface="Consolas" panose="020B0609020204030204" pitchFamily="49" charset="0"/>
              </a:rPr>
              <a:t>R.primaryid</a:t>
            </a:r>
            <a:r>
              <a:rPr lang="en-US" sz="1400" dirty="0">
                <a:latin typeface="Consolas" panose="020B0609020204030204" pitchFamily="49" charset="0"/>
              </a:rPr>
              <a:t> \</a:t>
            </a:r>
          </a:p>
          <a:p>
            <a:pPr marL="0" indent="0">
              <a:buNone/>
            </a:pPr>
            <a:r>
              <a:rPr lang="en-US" sz="1400" dirty="0">
                <a:latin typeface="Consolas" panose="020B0609020204030204" pitchFamily="49" charset="0"/>
              </a:rPr>
              <a:t>                         INNER JOIN 2020_OUTC O \</a:t>
            </a:r>
          </a:p>
          <a:p>
            <a:pPr marL="0" indent="0">
              <a:buNone/>
            </a:pPr>
            <a:r>
              <a:rPr lang="en-US" sz="1400" dirty="0">
                <a:latin typeface="Consolas" panose="020B0609020204030204" pitchFamily="49" charset="0"/>
              </a:rPr>
              <a:t>                         ON </a:t>
            </a:r>
            <a:r>
              <a:rPr lang="en-US" sz="1400" dirty="0" err="1">
                <a:latin typeface="Consolas" panose="020B0609020204030204" pitchFamily="49" charset="0"/>
              </a:rPr>
              <a:t>D.primaryid</a:t>
            </a:r>
            <a:r>
              <a:rPr lang="en-US" sz="1400" dirty="0">
                <a:latin typeface="Consolas" panose="020B0609020204030204" pitchFamily="49" charset="0"/>
              </a:rPr>
              <a:t> = </a:t>
            </a:r>
            <a:r>
              <a:rPr lang="en-US" sz="1400" dirty="0" err="1">
                <a:latin typeface="Consolas" panose="020B0609020204030204" pitchFamily="49" charset="0"/>
              </a:rPr>
              <a:t>O.primaryid</a:t>
            </a:r>
            <a:r>
              <a:rPr lang="en-US" sz="1400" dirty="0">
                <a:latin typeface="Consolas" panose="020B0609020204030204" pitchFamily="49" charset="0"/>
              </a:rPr>
              <a:t> \</a:t>
            </a:r>
          </a:p>
          <a:p>
            <a:pPr marL="0" indent="0">
              <a:buNone/>
            </a:pPr>
            <a:r>
              <a:rPr lang="en-US" sz="1400" dirty="0">
                <a:latin typeface="Consolas" panose="020B0609020204030204" pitchFamily="49" charset="0"/>
              </a:rPr>
              <a:t>                         INNER JOIN 2020_THER T \</a:t>
            </a:r>
          </a:p>
          <a:p>
            <a:pPr marL="0" indent="0">
              <a:buNone/>
            </a:pPr>
            <a:r>
              <a:rPr lang="en-US" sz="1400" dirty="0">
                <a:latin typeface="Consolas" panose="020B0609020204030204" pitchFamily="49" charset="0"/>
              </a:rPr>
              <a:t>                         ON (</a:t>
            </a:r>
            <a:r>
              <a:rPr lang="en-US" sz="1400" dirty="0" err="1">
                <a:latin typeface="Consolas" panose="020B0609020204030204" pitchFamily="49" charset="0"/>
              </a:rPr>
              <a:t>DR.primaryid</a:t>
            </a:r>
            <a:r>
              <a:rPr lang="en-US" sz="1400" dirty="0">
                <a:latin typeface="Consolas" panose="020B0609020204030204" pitchFamily="49" charset="0"/>
              </a:rPr>
              <a:t> = </a:t>
            </a:r>
            <a:r>
              <a:rPr lang="en-US" sz="1400" dirty="0" err="1">
                <a:latin typeface="Consolas" panose="020B0609020204030204" pitchFamily="49" charset="0"/>
              </a:rPr>
              <a:t>T.primaryid</a:t>
            </a:r>
            <a:r>
              <a:rPr lang="en-US" sz="1400" dirty="0">
                <a:latin typeface="Consolas" panose="020B0609020204030204" pitchFamily="49" charset="0"/>
              </a:rPr>
              <a:t> and </a:t>
            </a:r>
            <a:r>
              <a:rPr lang="en-US" sz="1400" dirty="0" err="1">
                <a:latin typeface="Consolas" panose="020B0609020204030204" pitchFamily="49" charset="0"/>
              </a:rPr>
              <a:t>DR.drug_seq</a:t>
            </a:r>
            <a:r>
              <a:rPr lang="en-US" sz="1400" dirty="0">
                <a:latin typeface="Consolas" panose="020B0609020204030204" pitchFamily="49" charset="0"/>
              </a:rPr>
              <a:t> = </a:t>
            </a:r>
            <a:r>
              <a:rPr lang="en-US" sz="1400" dirty="0" err="1">
                <a:latin typeface="Consolas" panose="020B0609020204030204" pitchFamily="49" charset="0"/>
              </a:rPr>
              <a:t>T.dsg_drug_seq</a:t>
            </a:r>
            <a:r>
              <a:rPr lang="en-US" sz="1400" dirty="0">
                <a:latin typeface="Consolas" panose="020B0609020204030204" pitchFamily="49" charset="0"/>
              </a:rPr>
              <a:t>) \</a:t>
            </a:r>
          </a:p>
          <a:p>
            <a:pPr marL="0" indent="0">
              <a:buNone/>
            </a:pPr>
            <a:r>
              <a:rPr lang="en-US" sz="1400" dirty="0">
                <a:latin typeface="Consolas" panose="020B0609020204030204" pitchFamily="49" charset="0"/>
              </a:rPr>
              <a:t>                         WHERE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DR.drugname</a:t>
            </a:r>
            <a:r>
              <a:rPr lang="en-US" sz="1400" dirty="0">
                <a:latin typeface="Consolas" panose="020B0609020204030204" pitchFamily="49" charset="0"/>
              </a:rPr>
              <a:t> IN ('DEXAMETHASONE.', 'PREDNISONE', 'PREDNISONE.', 'METHYLPREDNISOLONE.') ")</a:t>
            </a:r>
          </a:p>
        </p:txBody>
      </p:sp>
    </p:spTree>
    <p:extLst>
      <p:ext uri="{BB962C8B-B14F-4D97-AF65-F5344CB8AC3E}">
        <p14:creationId xmlns:p14="http://schemas.microsoft.com/office/powerpoint/2010/main" val="6805588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FAERS – Resolving multiple outcomes (</a:t>
            </a:r>
            <a:r>
              <a:rPr lang="en-US" dirty="0" err="1"/>
              <a:t>outc_cod</a:t>
            </a:r>
            <a:r>
              <a:rPr lang="en-US" dirty="0"/>
              <a:t>) when Death was present</a:t>
            </a:r>
          </a:p>
        </p:txBody>
      </p:sp>
      <p:sp>
        <p:nvSpPr>
          <p:cNvPr id="3" name="Rectangle 2">
            <a:extLst>
              <a:ext uri="{FF2B5EF4-FFF2-40B4-BE49-F238E27FC236}">
                <a16:creationId xmlns:a16="http://schemas.microsoft.com/office/drawing/2014/main" id="{44059D86-CC1B-4B54-9AEC-9BB667DBC982}"/>
              </a:ext>
            </a:extLst>
          </p:cNvPr>
          <p:cNvSpPr/>
          <p:nvPr/>
        </p:nvSpPr>
        <p:spPr bwMode="auto">
          <a:xfrm>
            <a:off x="7396064" y="315752"/>
            <a:ext cx="4358458" cy="830021"/>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TBD</a:t>
            </a:r>
          </a:p>
        </p:txBody>
      </p:sp>
    </p:spTree>
    <p:extLst>
      <p:ext uri="{BB962C8B-B14F-4D97-AF65-F5344CB8AC3E}">
        <p14:creationId xmlns:p14="http://schemas.microsoft.com/office/powerpoint/2010/main" val="25987521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FAERS – Individual Feature Importance (Age)</a:t>
            </a:r>
          </a:p>
        </p:txBody>
      </p:sp>
      <p:pic>
        <p:nvPicPr>
          <p:cNvPr id="7" name="Picture 6">
            <a:extLst>
              <a:ext uri="{FF2B5EF4-FFF2-40B4-BE49-F238E27FC236}">
                <a16:creationId xmlns:a16="http://schemas.microsoft.com/office/drawing/2014/main" id="{1B53F4D4-B488-4DF3-98B0-080438D34C8E}"/>
              </a:ext>
            </a:extLst>
          </p:cNvPr>
          <p:cNvPicPr>
            <a:picLocks noChangeAspect="1"/>
          </p:cNvPicPr>
          <p:nvPr/>
        </p:nvPicPr>
        <p:blipFill>
          <a:blip r:embed="rId3"/>
          <a:stretch>
            <a:fillRect/>
          </a:stretch>
        </p:blipFill>
        <p:spPr>
          <a:xfrm>
            <a:off x="616899" y="1404642"/>
            <a:ext cx="11381426" cy="5000170"/>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019535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Model Selection – Classification Overview</a:t>
            </a:r>
          </a:p>
        </p:txBody>
      </p:sp>
      <p:pic>
        <p:nvPicPr>
          <p:cNvPr id="4" name="Picture 3" descr="Diagram&#10;&#10;Description automatically generated">
            <a:extLst>
              <a:ext uri="{FF2B5EF4-FFF2-40B4-BE49-F238E27FC236}">
                <a16:creationId xmlns:a16="http://schemas.microsoft.com/office/drawing/2014/main" id="{08DEA32C-9A02-4C06-B5D7-2FD06F128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961" y="1471302"/>
            <a:ext cx="8579582" cy="2410792"/>
          </a:xfrm>
          <a:prstGeom prst="rect">
            <a:avLst/>
          </a:prstGeom>
        </p:spPr>
      </p:pic>
    </p:spTree>
    <p:extLst>
      <p:ext uri="{BB962C8B-B14F-4D97-AF65-F5344CB8AC3E}">
        <p14:creationId xmlns:p14="http://schemas.microsoft.com/office/powerpoint/2010/main" val="16346848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Model Selection – Confusion Matrix Overview</a:t>
            </a:r>
          </a:p>
        </p:txBody>
      </p:sp>
      <p:pic>
        <p:nvPicPr>
          <p:cNvPr id="3" name="Picture 2" descr="Table&#10;&#10;Description automatically generated">
            <a:extLst>
              <a:ext uri="{FF2B5EF4-FFF2-40B4-BE49-F238E27FC236}">
                <a16:creationId xmlns:a16="http://schemas.microsoft.com/office/drawing/2014/main" id="{3A5F692C-6B4C-4E8E-A5CF-96990356A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75" y="1714149"/>
            <a:ext cx="3853344" cy="2685077"/>
          </a:xfrm>
          <a:prstGeom prst="rect">
            <a:avLst/>
          </a:prstGeom>
        </p:spPr>
      </p:pic>
      <p:pic>
        <p:nvPicPr>
          <p:cNvPr id="4098" name="Picture 2" descr="A picture containing diagram&#10;&#10;Description automatically generated">
            <a:extLst>
              <a:ext uri="{FF2B5EF4-FFF2-40B4-BE49-F238E27FC236}">
                <a16:creationId xmlns:a16="http://schemas.microsoft.com/office/drawing/2014/main" id="{F1AAAA30-FB20-464E-9014-E9D198AD4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103" y="4743099"/>
            <a:ext cx="2371725" cy="800100"/>
          </a:xfrm>
          <a:prstGeom prst="rect">
            <a:avLst/>
          </a:prstGeom>
          <a:noFill/>
        </p:spPr>
      </p:pic>
      <p:pic>
        <p:nvPicPr>
          <p:cNvPr id="5122" name="Picture 2" descr="Logo&#10;&#10;Description automatically generated with medium confidence">
            <a:extLst>
              <a:ext uri="{FF2B5EF4-FFF2-40B4-BE49-F238E27FC236}">
                <a16:creationId xmlns:a16="http://schemas.microsoft.com/office/drawing/2014/main" id="{E4D58026-5383-41D9-9CA2-6B3B523DA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678" y="5456818"/>
            <a:ext cx="2343150" cy="752475"/>
          </a:xfrm>
          <a:prstGeom prst="rect">
            <a:avLst/>
          </a:prstGeom>
          <a:noFill/>
        </p:spPr>
      </p:pic>
      <p:pic>
        <p:nvPicPr>
          <p:cNvPr id="6" name="Picture 5">
            <a:extLst>
              <a:ext uri="{FF2B5EF4-FFF2-40B4-BE49-F238E27FC236}">
                <a16:creationId xmlns:a16="http://schemas.microsoft.com/office/drawing/2014/main" id="{CDD560FB-3BF1-414C-A5D4-D2F509DF236F}"/>
              </a:ext>
            </a:extLst>
          </p:cNvPr>
          <p:cNvPicPr>
            <a:picLocks noChangeAspect="1"/>
          </p:cNvPicPr>
          <p:nvPr/>
        </p:nvPicPr>
        <p:blipFill>
          <a:blip r:embed="rId6"/>
          <a:stretch>
            <a:fillRect/>
          </a:stretch>
        </p:blipFill>
        <p:spPr>
          <a:xfrm>
            <a:off x="5801449" y="2217555"/>
            <a:ext cx="5720736" cy="3441853"/>
          </a:xfrm>
          <a:prstGeom prst="rect">
            <a:avLst/>
          </a:prstGeom>
        </p:spPr>
      </p:pic>
    </p:spTree>
    <p:extLst>
      <p:ext uri="{BB962C8B-B14F-4D97-AF65-F5344CB8AC3E}">
        <p14:creationId xmlns:p14="http://schemas.microsoft.com/office/powerpoint/2010/main" val="14339756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Model Selection – F-1 Score Details</a:t>
            </a:r>
          </a:p>
        </p:txBody>
      </p:sp>
      <p:pic>
        <p:nvPicPr>
          <p:cNvPr id="5" name="Picture 4">
            <a:extLst>
              <a:ext uri="{FF2B5EF4-FFF2-40B4-BE49-F238E27FC236}">
                <a16:creationId xmlns:a16="http://schemas.microsoft.com/office/drawing/2014/main" id="{6537CD6E-656D-4C59-8CB1-F4D00D0F15C2}"/>
              </a:ext>
            </a:extLst>
          </p:cNvPr>
          <p:cNvPicPr>
            <a:picLocks noChangeAspect="1"/>
          </p:cNvPicPr>
          <p:nvPr/>
        </p:nvPicPr>
        <p:blipFill>
          <a:blip r:embed="rId3"/>
          <a:stretch>
            <a:fillRect/>
          </a:stretch>
        </p:blipFill>
        <p:spPr>
          <a:xfrm>
            <a:off x="1095093" y="2924180"/>
            <a:ext cx="4599375" cy="2992108"/>
          </a:xfrm>
          <a:prstGeom prst="rect">
            <a:avLst/>
          </a:prstGeom>
        </p:spPr>
        <p:style>
          <a:lnRef idx="0">
            <a:schemeClr val="accent1"/>
          </a:lnRef>
          <a:fillRef idx="3">
            <a:schemeClr val="accent1"/>
          </a:fillRef>
          <a:effectRef idx="3">
            <a:schemeClr val="accent1"/>
          </a:effectRef>
          <a:fontRef idx="minor">
            <a:schemeClr val="lt1"/>
          </a:fontRef>
        </p:style>
      </p:pic>
      <p:pic>
        <p:nvPicPr>
          <p:cNvPr id="6" name="Picture 5">
            <a:extLst>
              <a:ext uri="{FF2B5EF4-FFF2-40B4-BE49-F238E27FC236}">
                <a16:creationId xmlns:a16="http://schemas.microsoft.com/office/drawing/2014/main" id="{435A2C95-4E20-4EBC-B00E-53D6E9F093DA}"/>
              </a:ext>
            </a:extLst>
          </p:cNvPr>
          <p:cNvPicPr>
            <a:picLocks noChangeAspect="1"/>
          </p:cNvPicPr>
          <p:nvPr/>
        </p:nvPicPr>
        <p:blipFill>
          <a:blip r:embed="rId4"/>
          <a:stretch>
            <a:fillRect/>
          </a:stretch>
        </p:blipFill>
        <p:spPr>
          <a:xfrm>
            <a:off x="4612202" y="1400168"/>
            <a:ext cx="7366209" cy="960580"/>
          </a:xfrm>
          <a:prstGeom prst="rect">
            <a:avLst/>
          </a:prstGeom>
        </p:spPr>
      </p:pic>
      <p:sp>
        <p:nvSpPr>
          <p:cNvPr id="12" name="Content Placeholder 4">
            <a:extLst>
              <a:ext uri="{FF2B5EF4-FFF2-40B4-BE49-F238E27FC236}">
                <a16:creationId xmlns:a16="http://schemas.microsoft.com/office/drawing/2014/main" id="{AD64EF04-BA3A-4998-A8B9-921DB131A4A8}"/>
              </a:ext>
            </a:extLst>
          </p:cNvPr>
          <p:cNvSpPr txBox="1">
            <a:spLocks/>
          </p:cNvSpPr>
          <p:nvPr/>
        </p:nvSpPr>
        <p:spPr>
          <a:xfrm>
            <a:off x="6712823" y="2677809"/>
            <a:ext cx="5285502" cy="1446550"/>
          </a:xfrm>
          <a:prstGeom prst="rect">
            <a:avLst/>
          </a:prstGeom>
        </p:spPr>
        <p:txBody>
          <a:bodyP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solidFill>
                <a:schemeClr val="tx1"/>
              </a:solidFill>
              <a:latin typeface="+mn-lt"/>
            </a:endParaRPr>
          </a:p>
        </p:txBody>
      </p:sp>
      <p:sp>
        <p:nvSpPr>
          <p:cNvPr id="7" name="Text Placeholder 2">
            <a:extLst>
              <a:ext uri="{FF2B5EF4-FFF2-40B4-BE49-F238E27FC236}">
                <a16:creationId xmlns:a16="http://schemas.microsoft.com/office/drawing/2014/main" id="{EA765B40-A588-4124-AB3C-EB0060F23E0A}"/>
              </a:ext>
            </a:extLst>
          </p:cNvPr>
          <p:cNvSpPr txBox="1">
            <a:spLocks/>
          </p:cNvSpPr>
          <p:nvPr/>
        </p:nvSpPr>
        <p:spPr>
          <a:xfrm>
            <a:off x="6742008" y="2493787"/>
            <a:ext cx="4110332" cy="4370427"/>
          </a:xfrm>
          <a:prstGeom prst="rect">
            <a:avLst/>
          </a:prstGeom>
        </p:spPr>
        <p:txBody>
          <a:bodyPr vert="horz" wrap="square" lIns="0" tIns="91440" rIns="146304" bIns="9144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00B050"/>
                </a:solidFill>
                <a:latin typeface="Consolas" panose="020B0609020204030204" pitchFamily="49" charset="0"/>
              </a:rPr>
              <a:t>Precision = TP / TP + FP</a:t>
            </a:r>
          </a:p>
          <a:p>
            <a:pPr algn="l"/>
            <a:r>
              <a:rPr lang="en-US" sz="1600" dirty="0">
                <a:solidFill>
                  <a:srgbClr val="00B050"/>
                </a:solidFill>
                <a:latin typeface="Consolas" panose="020B0609020204030204" pitchFamily="49" charset="0"/>
              </a:rPr>
              <a:t>          = 80 / 80 + 31</a:t>
            </a:r>
          </a:p>
          <a:p>
            <a:pPr algn="l"/>
            <a:r>
              <a:rPr lang="en-US" sz="1600" dirty="0">
                <a:solidFill>
                  <a:srgbClr val="00B050"/>
                </a:solidFill>
                <a:latin typeface="Consolas" panose="020B0609020204030204" pitchFamily="49" charset="0"/>
              </a:rPr>
              <a:t>          = 80 / 111</a:t>
            </a:r>
          </a:p>
          <a:p>
            <a:pPr algn="l"/>
            <a:r>
              <a:rPr lang="en-US" sz="1600" dirty="0">
                <a:solidFill>
                  <a:srgbClr val="00B050"/>
                </a:solidFill>
                <a:latin typeface="Consolas" panose="020B0609020204030204" pitchFamily="49" charset="0"/>
              </a:rPr>
              <a:t>	 = 0.721</a:t>
            </a:r>
          </a:p>
          <a:p>
            <a:pPr algn="l"/>
            <a:endParaRPr lang="en-US" sz="1600" dirty="0">
              <a:solidFill>
                <a:srgbClr val="00B050"/>
              </a:solidFill>
              <a:latin typeface="Consolas" panose="020B0609020204030204" pitchFamily="49" charset="0"/>
            </a:endParaRPr>
          </a:p>
          <a:p>
            <a:pPr algn="l"/>
            <a:endParaRPr lang="en-US" sz="1600" dirty="0">
              <a:solidFill>
                <a:schemeClr val="tx1"/>
              </a:solidFill>
              <a:latin typeface="Consolas" panose="020B0609020204030204" pitchFamily="49" charset="0"/>
            </a:endParaRPr>
          </a:p>
          <a:p>
            <a:pPr algn="l"/>
            <a:r>
              <a:rPr lang="en-US" sz="1600" dirty="0">
                <a:solidFill>
                  <a:srgbClr val="FF9900"/>
                </a:solidFill>
                <a:latin typeface="Consolas" panose="020B0609020204030204" pitchFamily="49" charset="0"/>
              </a:rPr>
              <a:t>Recall = TP / TP + FN</a:t>
            </a:r>
          </a:p>
          <a:p>
            <a:pPr algn="l"/>
            <a:r>
              <a:rPr lang="en-US" sz="1600" dirty="0">
                <a:solidFill>
                  <a:srgbClr val="FF9900"/>
                </a:solidFill>
                <a:latin typeface="Consolas" panose="020B0609020204030204" pitchFamily="49" charset="0"/>
              </a:rPr>
              <a:t>       = 80 / 80 + 162</a:t>
            </a:r>
          </a:p>
          <a:p>
            <a:pPr algn="l"/>
            <a:r>
              <a:rPr lang="en-US" sz="1600" dirty="0">
                <a:solidFill>
                  <a:srgbClr val="FF9900"/>
                </a:solidFill>
                <a:latin typeface="Consolas" panose="020B0609020204030204" pitchFamily="49" charset="0"/>
              </a:rPr>
              <a:t>       = 80 / 242</a:t>
            </a:r>
          </a:p>
          <a:p>
            <a:pPr algn="l"/>
            <a:r>
              <a:rPr lang="en-US" sz="1600" dirty="0">
                <a:solidFill>
                  <a:srgbClr val="FF9900"/>
                </a:solidFill>
                <a:latin typeface="Consolas" panose="020B0609020204030204" pitchFamily="49" charset="0"/>
              </a:rPr>
              <a:t>       = 0.331</a:t>
            </a:r>
          </a:p>
          <a:p>
            <a:pPr algn="l"/>
            <a:endParaRPr lang="en-US" sz="1600" dirty="0">
              <a:solidFill>
                <a:srgbClr val="FF9900"/>
              </a:solidFill>
              <a:latin typeface="Consolas" panose="020B0609020204030204" pitchFamily="49" charset="0"/>
            </a:endParaRPr>
          </a:p>
          <a:p>
            <a:pPr algn="l"/>
            <a:endParaRPr lang="en-US" sz="1600" dirty="0">
              <a:solidFill>
                <a:srgbClr val="FF9900"/>
              </a:solidFill>
              <a:latin typeface="Consolas" panose="020B0609020204030204" pitchFamily="49" charset="0"/>
            </a:endParaRPr>
          </a:p>
          <a:p>
            <a:pPr algn="l"/>
            <a:r>
              <a:rPr lang="en-US" sz="1600" dirty="0">
                <a:solidFill>
                  <a:srgbClr val="FF0000"/>
                </a:solidFill>
                <a:latin typeface="Consolas" panose="020B0609020204030204" pitchFamily="49" charset="0"/>
              </a:rPr>
              <a:t>F-1 Score = 2 * </a:t>
            </a:r>
            <a:r>
              <a:rPr lang="en-US" sz="1600" u="sng" dirty="0">
                <a:solidFill>
                  <a:srgbClr val="FF0000"/>
                </a:solidFill>
                <a:latin typeface="Consolas" panose="020B0609020204030204" pitchFamily="49" charset="0"/>
              </a:rPr>
              <a:t>precision * recall</a:t>
            </a:r>
          </a:p>
          <a:p>
            <a:pPr algn="l"/>
            <a:r>
              <a:rPr lang="en-US" sz="1600" dirty="0">
                <a:solidFill>
                  <a:srgbClr val="FF0000"/>
                </a:solidFill>
                <a:latin typeface="Consolas" panose="020B0609020204030204" pitchFamily="49" charset="0"/>
              </a:rPr>
              <a:t>	       precision + recall</a:t>
            </a:r>
          </a:p>
          <a:p>
            <a:pPr algn="l"/>
            <a:r>
              <a:rPr lang="en-US" sz="1600" dirty="0">
                <a:solidFill>
                  <a:srgbClr val="FF0000"/>
                </a:solidFill>
                <a:latin typeface="Consolas" panose="020B0609020204030204" pitchFamily="49" charset="0"/>
              </a:rPr>
              <a:t>          = 2 * </a:t>
            </a:r>
            <a:r>
              <a:rPr lang="en-US" sz="1600" u="sng" dirty="0">
                <a:solidFill>
                  <a:srgbClr val="FF0000"/>
                </a:solidFill>
                <a:latin typeface="Consolas" panose="020B0609020204030204" pitchFamily="49" charset="0"/>
              </a:rPr>
              <a:t>0.721 * 0.331</a:t>
            </a:r>
          </a:p>
          <a:p>
            <a:pPr algn="l"/>
            <a:r>
              <a:rPr lang="en-US" sz="1600" dirty="0">
                <a:solidFill>
                  <a:srgbClr val="FF0000"/>
                </a:solidFill>
                <a:latin typeface="Consolas" panose="020B0609020204030204" pitchFamily="49" charset="0"/>
              </a:rPr>
              <a:t>                0.721 + 0.331</a:t>
            </a:r>
          </a:p>
          <a:p>
            <a:pPr algn="l"/>
            <a:r>
              <a:rPr lang="en-US" sz="1600" dirty="0">
                <a:solidFill>
                  <a:srgbClr val="FF0000"/>
                </a:solidFill>
                <a:latin typeface="Consolas" panose="020B0609020204030204" pitchFamily="49" charset="0"/>
              </a:rPr>
              <a:t>          = 0.453</a:t>
            </a:r>
          </a:p>
        </p:txBody>
      </p:sp>
      <p:sp>
        <p:nvSpPr>
          <p:cNvPr id="9" name="Rectangle 8">
            <a:extLst>
              <a:ext uri="{FF2B5EF4-FFF2-40B4-BE49-F238E27FC236}">
                <a16:creationId xmlns:a16="http://schemas.microsoft.com/office/drawing/2014/main" id="{88341053-AF49-47BE-AEDC-80857AACE5C4}"/>
              </a:ext>
            </a:extLst>
          </p:cNvPr>
          <p:cNvSpPr/>
          <p:nvPr/>
        </p:nvSpPr>
        <p:spPr bwMode="auto">
          <a:xfrm>
            <a:off x="3449533" y="3497262"/>
            <a:ext cx="1319583" cy="2371632"/>
          </a:xfrm>
          <a:prstGeom prst="rect">
            <a:avLst/>
          </a:prstGeom>
          <a:no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no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9EC9234-4752-4CE3-AD8B-1D03F08F2948}"/>
              </a:ext>
            </a:extLst>
          </p:cNvPr>
          <p:cNvSpPr/>
          <p:nvPr/>
        </p:nvSpPr>
        <p:spPr bwMode="auto">
          <a:xfrm rot="5400000">
            <a:off x="2643371" y="3432269"/>
            <a:ext cx="1147482" cy="3582335"/>
          </a:xfrm>
          <a:prstGeom prst="rect">
            <a:avLst/>
          </a:prstGeom>
          <a:noFill/>
          <a:ln w="25400">
            <a:solidFill>
              <a:srgbClr val="FF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noFill/>
              <a:ea typeface="Segoe UI" pitchFamily="34" charset="0"/>
              <a:cs typeface="Segoe UI" pitchFamily="34" charset="0"/>
            </a:endParaRPr>
          </a:p>
        </p:txBody>
      </p:sp>
    </p:spTree>
    <p:extLst>
      <p:ext uri="{BB962C8B-B14F-4D97-AF65-F5344CB8AC3E}">
        <p14:creationId xmlns:p14="http://schemas.microsoft.com/office/powerpoint/2010/main" val="39744347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E442-4EF1-488C-9ACC-2E3DFE5E69C6}"/>
              </a:ext>
            </a:extLst>
          </p:cNvPr>
          <p:cNvSpPr>
            <a:spLocks noGrp="1"/>
          </p:cNvSpPr>
          <p:nvPr>
            <p:ph type="title"/>
          </p:nvPr>
        </p:nvSpPr>
        <p:spPr/>
        <p:txBody>
          <a:bodyPr/>
          <a:lstStyle/>
          <a:p>
            <a:r>
              <a:rPr lang="en-US" dirty="0"/>
              <a:t>Model Selection – Precision-Recall Curves</a:t>
            </a:r>
          </a:p>
        </p:txBody>
      </p:sp>
      <p:pic>
        <p:nvPicPr>
          <p:cNvPr id="5" name="Picture 4">
            <a:extLst>
              <a:ext uri="{FF2B5EF4-FFF2-40B4-BE49-F238E27FC236}">
                <a16:creationId xmlns:a16="http://schemas.microsoft.com/office/drawing/2014/main" id="{701DA3CE-C24B-4865-8E14-727613631A67}"/>
              </a:ext>
            </a:extLst>
          </p:cNvPr>
          <p:cNvPicPr>
            <a:picLocks noChangeAspect="1"/>
          </p:cNvPicPr>
          <p:nvPr/>
        </p:nvPicPr>
        <p:blipFill>
          <a:blip r:embed="rId2"/>
          <a:stretch>
            <a:fillRect/>
          </a:stretch>
        </p:blipFill>
        <p:spPr>
          <a:xfrm>
            <a:off x="2365392" y="1221170"/>
            <a:ext cx="8502335" cy="5326763"/>
          </a:xfrm>
          <a:prstGeom prst="rect">
            <a:avLst/>
          </a:prstGeom>
        </p:spPr>
      </p:pic>
    </p:spTree>
    <p:extLst>
      <p:ext uri="{BB962C8B-B14F-4D97-AF65-F5344CB8AC3E}">
        <p14:creationId xmlns:p14="http://schemas.microsoft.com/office/powerpoint/2010/main" val="1645578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4F3E1C-965B-4B7D-8BA8-2F19E077E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694" y="1236874"/>
            <a:ext cx="9658108" cy="543268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11F0A63-964C-47EA-A670-635FA95C7110}"/>
              </a:ext>
            </a:extLst>
          </p:cNvPr>
          <p:cNvSpPr>
            <a:spLocks noGrp="1"/>
          </p:cNvSpPr>
          <p:nvPr>
            <p:ph type="title"/>
          </p:nvPr>
        </p:nvSpPr>
        <p:spPr/>
        <p:txBody>
          <a:bodyPr/>
          <a:lstStyle/>
          <a:p>
            <a:r>
              <a:rPr lang="en-US" dirty="0"/>
              <a:t>COVID-19 Hospitalizations - 2020</a:t>
            </a:r>
          </a:p>
        </p:txBody>
      </p:sp>
    </p:spTree>
    <p:extLst>
      <p:ext uri="{BB962C8B-B14F-4D97-AF65-F5344CB8AC3E}">
        <p14:creationId xmlns:p14="http://schemas.microsoft.com/office/powerpoint/2010/main" val="8411408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wrap="square" anchor="t">
            <a:normAutofit/>
          </a:bodyPr>
          <a:lstStyle/>
          <a:p>
            <a:r>
              <a:rPr lang="en-US" dirty="0"/>
              <a:t>Model Selection – Batch Classifiers</a:t>
            </a:r>
          </a:p>
        </p:txBody>
      </p:sp>
      <p:pic>
        <p:nvPicPr>
          <p:cNvPr id="7" name="Picture 6">
            <a:extLst>
              <a:ext uri="{FF2B5EF4-FFF2-40B4-BE49-F238E27FC236}">
                <a16:creationId xmlns:a16="http://schemas.microsoft.com/office/drawing/2014/main" id="{073BB738-A71B-478C-87ED-A2D10DC7F85B}"/>
              </a:ext>
            </a:extLst>
          </p:cNvPr>
          <p:cNvPicPr>
            <a:picLocks noChangeAspect="1"/>
          </p:cNvPicPr>
          <p:nvPr/>
        </p:nvPicPr>
        <p:blipFill>
          <a:blip r:embed="rId3"/>
          <a:stretch>
            <a:fillRect/>
          </a:stretch>
        </p:blipFill>
        <p:spPr>
          <a:xfrm>
            <a:off x="372330" y="1663422"/>
            <a:ext cx="11691814" cy="4221421"/>
          </a:xfrm>
          <a:prstGeom prst="rect">
            <a:avLst/>
          </a:prstGeom>
        </p:spPr>
      </p:pic>
    </p:spTree>
    <p:extLst>
      <p:ext uri="{BB962C8B-B14F-4D97-AF65-F5344CB8AC3E}">
        <p14:creationId xmlns:p14="http://schemas.microsoft.com/office/powerpoint/2010/main" val="19989567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6">
            <a:extLst>
              <a:ext uri="{FF2B5EF4-FFF2-40B4-BE49-F238E27FC236}">
                <a16:creationId xmlns:a16="http://schemas.microsoft.com/office/drawing/2014/main" id="{3421E0C4-6F0F-4ABA-A7D2-5D109126DF82}"/>
              </a:ext>
            </a:extLst>
          </p:cNvPr>
          <p:cNvGraphicFramePr>
            <a:graphicFrameLocks noGrp="1"/>
          </p:cNvGraphicFramePr>
          <p:nvPr/>
        </p:nvGraphicFramePr>
        <p:xfrm>
          <a:off x="578479" y="1810060"/>
          <a:ext cx="11512202" cy="3357371"/>
        </p:xfrm>
        <a:graphic>
          <a:graphicData uri="http://schemas.openxmlformats.org/drawingml/2006/table">
            <a:tbl>
              <a:tblPr>
                <a:tableStyleId>{5C22544A-7EE6-4342-B048-85BDC9FD1C3A}</a:tableStyleId>
              </a:tblPr>
              <a:tblGrid>
                <a:gridCol w="4383236">
                  <a:extLst>
                    <a:ext uri="{9D8B030D-6E8A-4147-A177-3AD203B41FA5}">
                      <a16:colId xmlns:a16="http://schemas.microsoft.com/office/drawing/2014/main" val="3963926891"/>
                    </a:ext>
                  </a:extLst>
                </a:gridCol>
                <a:gridCol w="1188161">
                  <a:extLst>
                    <a:ext uri="{9D8B030D-6E8A-4147-A177-3AD203B41FA5}">
                      <a16:colId xmlns:a16="http://schemas.microsoft.com/office/drawing/2014/main" val="2180969322"/>
                    </a:ext>
                  </a:extLst>
                </a:gridCol>
                <a:gridCol w="1188161">
                  <a:extLst>
                    <a:ext uri="{9D8B030D-6E8A-4147-A177-3AD203B41FA5}">
                      <a16:colId xmlns:a16="http://schemas.microsoft.com/office/drawing/2014/main" val="508343958"/>
                    </a:ext>
                  </a:extLst>
                </a:gridCol>
                <a:gridCol w="1188161">
                  <a:extLst>
                    <a:ext uri="{9D8B030D-6E8A-4147-A177-3AD203B41FA5}">
                      <a16:colId xmlns:a16="http://schemas.microsoft.com/office/drawing/2014/main" val="1917840260"/>
                    </a:ext>
                  </a:extLst>
                </a:gridCol>
                <a:gridCol w="1188161">
                  <a:extLst>
                    <a:ext uri="{9D8B030D-6E8A-4147-A177-3AD203B41FA5}">
                      <a16:colId xmlns:a16="http://schemas.microsoft.com/office/drawing/2014/main" val="306017328"/>
                    </a:ext>
                  </a:extLst>
                </a:gridCol>
                <a:gridCol w="1188161">
                  <a:extLst>
                    <a:ext uri="{9D8B030D-6E8A-4147-A177-3AD203B41FA5}">
                      <a16:colId xmlns:a16="http://schemas.microsoft.com/office/drawing/2014/main" val="1997307422"/>
                    </a:ext>
                  </a:extLst>
                </a:gridCol>
                <a:gridCol w="1188161">
                  <a:extLst>
                    <a:ext uri="{9D8B030D-6E8A-4147-A177-3AD203B41FA5}">
                      <a16:colId xmlns:a16="http://schemas.microsoft.com/office/drawing/2014/main" val="4103676466"/>
                    </a:ext>
                  </a:extLst>
                </a:gridCol>
              </a:tblGrid>
              <a:tr h="559562">
                <a:tc>
                  <a:txBody>
                    <a:bodyPr/>
                    <a:lstStyle/>
                    <a:p>
                      <a:endParaRPr lang="en-US" sz="1800" dirty="0">
                        <a:solidFill>
                          <a:schemeClr val="tx1"/>
                        </a:solidFill>
                      </a:endParaRPr>
                    </a:p>
                  </a:txBody>
                  <a:tcPr marL="93260" marR="93260" marT="46630" marB="46630">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Data Engineering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Feature Engineering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Build + Train</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Package + Deploy</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Operational Analytics</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Visualization</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3816834"/>
                  </a:ext>
                </a:extLst>
              </a:tr>
              <a:tr h="932603">
                <a:tc>
                  <a:txBody>
                    <a:bodyPr/>
                    <a:lstStyle/>
                    <a:p>
                      <a:r>
                        <a:rPr lang="en-US" sz="1600" dirty="0">
                          <a:solidFill>
                            <a:schemeClr val="tx1"/>
                          </a:solidFill>
                        </a:rPr>
                        <a:t>Low Code/No Code Experience</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565537"/>
                  </a:ext>
                </a:extLst>
              </a:tr>
              <a:tr h="932603">
                <a:tc>
                  <a:txBody>
                    <a:bodyPr/>
                    <a:lstStyle/>
                    <a:p>
                      <a:r>
                        <a:rPr lang="en-US" sz="1600" dirty="0">
                          <a:solidFill>
                            <a:schemeClr val="tx1"/>
                          </a:solidFill>
                        </a:rPr>
                        <a:t>Code-first ML experience</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407309"/>
                  </a:ext>
                </a:extLst>
              </a:tr>
              <a:tr h="932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Code-first ML experience on Apache Spark</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6929132"/>
                  </a:ext>
                </a:extLst>
              </a:tr>
            </a:tbl>
          </a:graphicData>
        </a:graphic>
      </p:graphicFrame>
      <p:pic>
        <p:nvPicPr>
          <p:cNvPr id="48" name="Picture 47" descr="A picture containing drawing, computer, clock&#10;&#10;Description automatically generated">
            <a:extLst>
              <a:ext uri="{FF2B5EF4-FFF2-40B4-BE49-F238E27FC236}">
                <a16:creationId xmlns:a16="http://schemas.microsoft.com/office/drawing/2014/main" id="{D67DF2AA-3A20-4E35-A08D-FB6BDDAFFC58}"/>
              </a:ext>
            </a:extLst>
          </p:cNvPr>
          <p:cNvPicPr>
            <a:picLocks noChangeAspect="1"/>
          </p:cNvPicPr>
          <p:nvPr/>
        </p:nvPicPr>
        <p:blipFill>
          <a:blip r:embed="rId3"/>
          <a:stretch>
            <a:fillRect/>
          </a:stretch>
        </p:blipFill>
        <p:spPr>
          <a:xfrm>
            <a:off x="6727961" y="2799702"/>
            <a:ext cx="297405" cy="297405"/>
          </a:xfrm>
          <a:prstGeom prst="rect">
            <a:avLst/>
          </a:prstGeom>
        </p:spPr>
      </p:pic>
      <p:pic>
        <p:nvPicPr>
          <p:cNvPr id="53" name="Picture 52" descr="A picture containing drawing, computer, clock&#10;&#10;Description automatically generated">
            <a:extLst>
              <a:ext uri="{FF2B5EF4-FFF2-40B4-BE49-F238E27FC236}">
                <a16:creationId xmlns:a16="http://schemas.microsoft.com/office/drawing/2014/main" id="{41B98CF4-A205-45CF-8784-FB7BF839B5E9}"/>
              </a:ext>
            </a:extLst>
          </p:cNvPr>
          <p:cNvPicPr>
            <a:picLocks noChangeAspect="1"/>
          </p:cNvPicPr>
          <p:nvPr/>
        </p:nvPicPr>
        <p:blipFill>
          <a:blip r:embed="rId3"/>
          <a:stretch>
            <a:fillRect/>
          </a:stretch>
        </p:blipFill>
        <p:spPr>
          <a:xfrm>
            <a:off x="7875123" y="2799702"/>
            <a:ext cx="297405" cy="297405"/>
          </a:xfrm>
          <a:prstGeom prst="rect">
            <a:avLst/>
          </a:prstGeom>
        </p:spPr>
      </p:pic>
      <p:pic>
        <p:nvPicPr>
          <p:cNvPr id="55" name="Picture 54" descr="A picture containing drawing, computer, clock&#10;&#10;Description automatically generated">
            <a:extLst>
              <a:ext uri="{FF2B5EF4-FFF2-40B4-BE49-F238E27FC236}">
                <a16:creationId xmlns:a16="http://schemas.microsoft.com/office/drawing/2014/main" id="{00856425-742F-4A78-9BA6-038865360C7D}"/>
              </a:ext>
            </a:extLst>
          </p:cNvPr>
          <p:cNvPicPr>
            <a:picLocks noChangeAspect="1"/>
          </p:cNvPicPr>
          <p:nvPr/>
        </p:nvPicPr>
        <p:blipFill>
          <a:blip r:embed="rId3"/>
          <a:stretch>
            <a:fillRect/>
          </a:stretch>
        </p:blipFill>
        <p:spPr>
          <a:xfrm>
            <a:off x="9059242" y="2799702"/>
            <a:ext cx="297405" cy="297405"/>
          </a:xfrm>
          <a:prstGeom prst="rect">
            <a:avLst/>
          </a:prstGeom>
        </p:spPr>
      </p:pic>
      <p:pic>
        <p:nvPicPr>
          <p:cNvPr id="35" name="Picture 34" descr="A close up of a sign&#10;&#10;Description automatically generated">
            <a:extLst>
              <a:ext uri="{FF2B5EF4-FFF2-40B4-BE49-F238E27FC236}">
                <a16:creationId xmlns:a16="http://schemas.microsoft.com/office/drawing/2014/main" id="{99FF7561-3BBE-46C6-AC18-9AE571D2358E}"/>
              </a:ext>
            </a:extLst>
          </p:cNvPr>
          <p:cNvPicPr>
            <a:picLocks noChangeAspect="1"/>
          </p:cNvPicPr>
          <p:nvPr/>
        </p:nvPicPr>
        <p:blipFill>
          <a:blip r:embed="rId4"/>
          <a:stretch>
            <a:fillRect/>
          </a:stretch>
        </p:blipFill>
        <p:spPr>
          <a:xfrm>
            <a:off x="5027684" y="2797481"/>
            <a:ext cx="574948" cy="301848"/>
          </a:xfrm>
          <a:prstGeom prst="rect">
            <a:avLst/>
          </a:prstGeom>
        </p:spPr>
      </p:pic>
      <p:pic>
        <p:nvPicPr>
          <p:cNvPr id="49" name="Picture 48" descr="A picture containing drawing, computer, clock&#10;&#10;Description automatically generated">
            <a:extLst>
              <a:ext uri="{FF2B5EF4-FFF2-40B4-BE49-F238E27FC236}">
                <a16:creationId xmlns:a16="http://schemas.microsoft.com/office/drawing/2014/main" id="{E50CCB40-ED52-4DB1-BA83-411A51A2524B}"/>
              </a:ext>
            </a:extLst>
          </p:cNvPr>
          <p:cNvPicPr>
            <a:picLocks noChangeAspect="1"/>
          </p:cNvPicPr>
          <p:nvPr/>
        </p:nvPicPr>
        <p:blipFill>
          <a:blip r:embed="rId3"/>
          <a:stretch>
            <a:fillRect/>
          </a:stretch>
        </p:blipFill>
        <p:spPr>
          <a:xfrm>
            <a:off x="6870317" y="3668177"/>
            <a:ext cx="297405" cy="297405"/>
          </a:xfrm>
          <a:prstGeom prst="rect">
            <a:avLst/>
          </a:prstGeom>
        </p:spPr>
      </p:pic>
      <p:pic>
        <p:nvPicPr>
          <p:cNvPr id="59" name="Picture 58" descr="A picture containing drawing, computer, clock&#10;&#10;Description automatically generated">
            <a:extLst>
              <a:ext uri="{FF2B5EF4-FFF2-40B4-BE49-F238E27FC236}">
                <a16:creationId xmlns:a16="http://schemas.microsoft.com/office/drawing/2014/main" id="{C7FF6034-2DDE-4B39-984B-14C5CC43EA28}"/>
              </a:ext>
            </a:extLst>
          </p:cNvPr>
          <p:cNvPicPr>
            <a:picLocks noChangeAspect="1"/>
          </p:cNvPicPr>
          <p:nvPr/>
        </p:nvPicPr>
        <p:blipFill>
          <a:blip r:embed="rId3"/>
          <a:stretch>
            <a:fillRect/>
          </a:stretch>
        </p:blipFill>
        <p:spPr>
          <a:xfrm>
            <a:off x="9059243" y="3668177"/>
            <a:ext cx="297405" cy="297405"/>
          </a:xfrm>
          <a:prstGeom prst="rect">
            <a:avLst/>
          </a:prstGeom>
        </p:spPr>
      </p:pic>
      <p:pic>
        <p:nvPicPr>
          <p:cNvPr id="84" name="Picture 83" descr="A picture containing drawing, computer, clock&#10;&#10;Description automatically generated">
            <a:extLst>
              <a:ext uri="{FF2B5EF4-FFF2-40B4-BE49-F238E27FC236}">
                <a16:creationId xmlns:a16="http://schemas.microsoft.com/office/drawing/2014/main" id="{D0FE2C7B-A4A5-4FCF-8020-D67FF7F06662}"/>
              </a:ext>
            </a:extLst>
          </p:cNvPr>
          <p:cNvPicPr>
            <a:picLocks noChangeAspect="1"/>
          </p:cNvPicPr>
          <p:nvPr/>
        </p:nvPicPr>
        <p:blipFill>
          <a:blip r:embed="rId3"/>
          <a:stretch>
            <a:fillRect/>
          </a:stretch>
        </p:blipFill>
        <p:spPr>
          <a:xfrm>
            <a:off x="7875124" y="3668177"/>
            <a:ext cx="297405" cy="297405"/>
          </a:xfrm>
          <a:prstGeom prst="rect">
            <a:avLst/>
          </a:prstGeom>
        </p:spPr>
      </p:pic>
      <p:pic>
        <p:nvPicPr>
          <p:cNvPr id="40" name="Picture 39" descr="A picture containing brick, box, table&#10;&#10;Description automatically generated">
            <a:extLst>
              <a:ext uri="{FF2B5EF4-FFF2-40B4-BE49-F238E27FC236}">
                <a16:creationId xmlns:a16="http://schemas.microsoft.com/office/drawing/2014/main" id="{98A63167-DC1D-47B8-B155-B763B03899D1}"/>
              </a:ext>
            </a:extLst>
          </p:cNvPr>
          <p:cNvPicPr>
            <a:picLocks noChangeAspect="1"/>
          </p:cNvPicPr>
          <p:nvPr/>
        </p:nvPicPr>
        <p:blipFill rotWithShape="1">
          <a:blip r:embed="rId5"/>
          <a:srcRect l="30393" r="30393"/>
          <a:stretch/>
        </p:blipFill>
        <p:spPr>
          <a:xfrm>
            <a:off x="5379843" y="3675004"/>
            <a:ext cx="343140" cy="325872"/>
          </a:xfrm>
          <a:prstGeom prst="rect">
            <a:avLst/>
          </a:prstGeom>
        </p:spPr>
      </p:pic>
      <p:pic>
        <p:nvPicPr>
          <p:cNvPr id="42" name="Picture 41" descr="A picture containing brick, box, table&#10;&#10;Description automatically generated">
            <a:extLst>
              <a:ext uri="{FF2B5EF4-FFF2-40B4-BE49-F238E27FC236}">
                <a16:creationId xmlns:a16="http://schemas.microsoft.com/office/drawing/2014/main" id="{D8D83604-635A-40B6-9297-DC78D62565E0}"/>
              </a:ext>
            </a:extLst>
          </p:cNvPr>
          <p:cNvPicPr>
            <a:picLocks noChangeAspect="1"/>
          </p:cNvPicPr>
          <p:nvPr/>
        </p:nvPicPr>
        <p:blipFill rotWithShape="1">
          <a:blip r:embed="rId5"/>
          <a:srcRect l="30393" r="30393"/>
          <a:stretch/>
        </p:blipFill>
        <p:spPr>
          <a:xfrm>
            <a:off x="5143588" y="4572558"/>
            <a:ext cx="343140" cy="325872"/>
          </a:xfrm>
          <a:prstGeom prst="rect">
            <a:avLst/>
          </a:prstGeom>
        </p:spPr>
      </p:pic>
      <p:pic>
        <p:nvPicPr>
          <p:cNvPr id="75" name="Picture 74" descr="A picture containing brick, box, table&#10;&#10;Description automatically generated">
            <a:extLst>
              <a:ext uri="{FF2B5EF4-FFF2-40B4-BE49-F238E27FC236}">
                <a16:creationId xmlns:a16="http://schemas.microsoft.com/office/drawing/2014/main" id="{4BC52B9B-5CA3-4D6C-85C1-AD66D04A7533}"/>
              </a:ext>
            </a:extLst>
          </p:cNvPr>
          <p:cNvPicPr>
            <a:picLocks noChangeAspect="1"/>
          </p:cNvPicPr>
          <p:nvPr/>
        </p:nvPicPr>
        <p:blipFill rotWithShape="1">
          <a:blip r:embed="rId5"/>
          <a:srcRect l="30393" r="30393"/>
          <a:stretch/>
        </p:blipFill>
        <p:spPr>
          <a:xfrm>
            <a:off x="6473701" y="4572558"/>
            <a:ext cx="343140" cy="325872"/>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2F8F2013-91BC-4D44-8E5B-CFD64777D212}"/>
              </a:ext>
            </a:extLst>
          </p:cNvPr>
          <p:cNvPicPr>
            <a:picLocks noChangeAspect="1"/>
          </p:cNvPicPr>
          <p:nvPr/>
        </p:nvPicPr>
        <p:blipFill>
          <a:blip r:embed="rId6"/>
          <a:stretch>
            <a:fillRect/>
          </a:stretch>
        </p:blipFill>
        <p:spPr>
          <a:xfrm>
            <a:off x="5551413" y="4506207"/>
            <a:ext cx="457705" cy="451757"/>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778DB01B-6680-46A4-B565-29971E45C62B}"/>
              </a:ext>
            </a:extLst>
          </p:cNvPr>
          <p:cNvPicPr>
            <a:picLocks noChangeAspect="1"/>
          </p:cNvPicPr>
          <p:nvPr/>
        </p:nvPicPr>
        <p:blipFill>
          <a:blip r:embed="rId6"/>
          <a:stretch>
            <a:fillRect/>
          </a:stretch>
        </p:blipFill>
        <p:spPr>
          <a:xfrm>
            <a:off x="10087881" y="2718540"/>
            <a:ext cx="457705" cy="451757"/>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id="{4B04DBC0-B1F5-4B74-B774-BFD88583B7CF}"/>
              </a:ext>
            </a:extLst>
          </p:cNvPr>
          <p:cNvPicPr>
            <a:picLocks noChangeAspect="1"/>
          </p:cNvPicPr>
          <p:nvPr/>
        </p:nvPicPr>
        <p:blipFill>
          <a:blip r:embed="rId6"/>
          <a:stretch>
            <a:fillRect/>
          </a:stretch>
        </p:blipFill>
        <p:spPr>
          <a:xfrm>
            <a:off x="10101259" y="3616493"/>
            <a:ext cx="457705" cy="451757"/>
          </a:xfrm>
          <a:prstGeom prst="rect">
            <a:avLst/>
          </a:prstGeom>
        </p:spPr>
      </p:pic>
      <p:pic>
        <p:nvPicPr>
          <p:cNvPr id="21" name="Picture 20" descr="Icon&#10;&#10;Description automatically generated">
            <a:extLst>
              <a:ext uri="{FF2B5EF4-FFF2-40B4-BE49-F238E27FC236}">
                <a16:creationId xmlns:a16="http://schemas.microsoft.com/office/drawing/2014/main" id="{5E0A7678-9D9C-4EEA-8C2C-20B2112FD8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2000" y="2639401"/>
            <a:ext cx="457706" cy="457706"/>
          </a:xfrm>
          <a:prstGeom prst="rect">
            <a:avLst/>
          </a:prstGeom>
        </p:spPr>
      </p:pic>
      <p:sp>
        <p:nvSpPr>
          <p:cNvPr id="31" name="Title 30">
            <a:extLst>
              <a:ext uri="{FF2B5EF4-FFF2-40B4-BE49-F238E27FC236}">
                <a16:creationId xmlns:a16="http://schemas.microsoft.com/office/drawing/2014/main" id="{7E389AF7-D616-44C9-84DB-145DB0276225}"/>
              </a:ext>
            </a:extLst>
          </p:cNvPr>
          <p:cNvSpPr>
            <a:spLocks noGrp="1"/>
          </p:cNvSpPr>
          <p:nvPr>
            <p:ph type="title"/>
          </p:nvPr>
        </p:nvSpPr>
        <p:spPr/>
        <p:txBody>
          <a:bodyPr/>
          <a:lstStyle/>
          <a:p>
            <a:r>
              <a:rPr lang="en-US" dirty="0"/>
              <a:t>Technical Choices – All Options</a:t>
            </a:r>
          </a:p>
        </p:txBody>
      </p:sp>
      <p:pic>
        <p:nvPicPr>
          <p:cNvPr id="37" name="Picture 36" descr="A picture containing clock&#10;&#10;Description automatically generated">
            <a:extLst>
              <a:ext uri="{FF2B5EF4-FFF2-40B4-BE49-F238E27FC236}">
                <a16:creationId xmlns:a16="http://schemas.microsoft.com/office/drawing/2014/main" id="{670A49D7-DF94-43EE-9742-26BED80060EA}"/>
              </a:ext>
            </a:extLst>
          </p:cNvPr>
          <p:cNvPicPr>
            <a:picLocks noChangeAspect="1"/>
          </p:cNvPicPr>
          <p:nvPr/>
        </p:nvPicPr>
        <p:blipFill>
          <a:blip r:embed="rId6"/>
          <a:stretch>
            <a:fillRect/>
          </a:stretch>
        </p:blipFill>
        <p:spPr>
          <a:xfrm>
            <a:off x="6881677" y="4506207"/>
            <a:ext cx="457705" cy="451757"/>
          </a:xfrm>
          <a:prstGeom prst="rect">
            <a:avLst/>
          </a:prstGeom>
        </p:spPr>
      </p:pic>
      <p:pic>
        <p:nvPicPr>
          <p:cNvPr id="39" name="Picture 38" descr="A picture containing brick, box, table&#10;&#10;Description automatically generated">
            <a:extLst>
              <a:ext uri="{FF2B5EF4-FFF2-40B4-BE49-F238E27FC236}">
                <a16:creationId xmlns:a16="http://schemas.microsoft.com/office/drawing/2014/main" id="{7693FBD4-0DE9-499D-9A69-7E1FDDC151ED}"/>
              </a:ext>
            </a:extLst>
          </p:cNvPr>
          <p:cNvPicPr>
            <a:picLocks noChangeAspect="1"/>
          </p:cNvPicPr>
          <p:nvPr/>
        </p:nvPicPr>
        <p:blipFill rotWithShape="1">
          <a:blip r:embed="rId5"/>
          <a:srcRect l="30393" r="30393"/>
          <a:stretch/>
        </p:blipFill>
        <p:spPr>
          <a:xfrm>
            <a:off x="7693373" y="4552908"/>
            <a:ext cx="343140" cy="325872"/>
          </a:xfrm>
          <a:prstGeom prst="rect">
            <a:avLst/>
          </a:prstGeom>
        </p:spPr>
      </p:pic>
      <p:pic>
        <p:nvPicPr>
          <p:cNvPr id="43" name="Picture 42" descr="A picture containing clock&#10;&#10;Description automatically generated">
            <a:extLst>
              <a:ext uri="{FF2B5EF4-FFF2-40B4-BE49-F238E27FC236}">
                <a16:creationId xmlns:a16="http://schemas.microsoft.com/office/drawing/2014/main" id="{633A9C79-A8B1-47DF-AC7D-596988C0FA54}"/>
              </a:ext>
            </a:extLst>
          </p:cNvPr>
          <p:cNvPicPr>
            <a:picLocks noChangeAspect="1"/>
          </p:cNvPicPr>
          <p:nvPr/>
        </p:nvPicPr>
        <p:blipFill>
          <a:blip r:embed="rId6"/>
          <a:stretch>
            <a:fillRect/>
          </a:stretch>
        </p:blipFill>
        <p:spPr>
          <a:xfrm>
            <a:off x="8101349" y="4486557"/>
            <a:ext cx="457705" cy="451757"/>
          </a:xfrm>
          <a:prstGeom prst="rect">
            <a:avLst/>
          </a:prstGeom>
        </p:spPr>
      </p:pic>
      <p:pic>
        <p:nvPicPr>
          <p:cNvPr id="44" name="Picture 43" descr="A picture containing drawing, computer, clock&#10;&#10;Description automatically generated">
            <a:extLst>
              <a:ext uri="{FF2B5EF4-FFF2-40B4-BE49-F238E27FC236}">
                <a16:creationId xmlns:a16="http://schemas.microsoft.com/office/drawing/2014/main" id="{4EB917CA-E8C6-4A1B-BAA8-823591868DA1}"/>
              </a:ext>
            </a:extLst>
          </p:cNvPr>
          <p:cNvPicPr>
            <a:picLocks noChangeAspect="1"/>
          </p:cNvPicPr>
          <p:nvPr/>
        </p:nvPicPr>
        <p:blipFill>
          <a:blip r:embed="rId3"/>
          <a:stretch>
            <a:fillRect/>
          </a:stretch>
        </p:blipFill>
        <p:spPr>
          <a:xfrm>
            <a:off x="9042919" y="4581375"/>
            <a:ext cx="297405" cy="297405"/>
          </a:xfrm>
          <a:prstGeom prst="rect">
            <a:avLst/>
          </a:prstGeom>
        </p:spPr>
      </p:pic>
      <p:pic>
        <p:nvPicPr>
          <p:cNvPr id="99" name="Picture 98" descr="A picture containing clock&#10;&#10;Description automatically generated">
            <a:extLst>
              <a:ext uri="{FF2B5EF4-FFF2-40B4-BE49-F238E27FC236}">
                <a16:creationId xmlns:a16="http://schemas.microsoft.com/office/drawing/2014/main" id="{BD9CA6A1-01A6-4CE9-BE48-A7199AD3E392}"/>
              </a:ext>
            </a:extLst>
          </p:cNvPr>
          <p:cNvPicPr>
            <a:picLocks noChangeAspect="1"/>
          </p:cNvPicPr>
          <p:nvPr/>
        </p:nvPicPr>
        <p:blipFill>
          <a:blip r:embed="rId6"/>
          <a:stretch>
            <a:fillRect/>
          </a:stretch>
        </p:blipFill>
        <p:spPr>
          <a:xfrm>
            <a:off x="5592596" y="2735885"/>
            <a:ext cx="457705" cy="451757"/>
          </a:xfrm>
          <a:prstGeom prst="rect">
            <a:avLst/>
          </a:prstGeom>
        </p:spPr>
      </p:pic>
      <p:pic>
        <p:nvPicPr>
          <p:cNvPr id="101" name="Picture 100" descr="A picture containing brick, box, table&#10;&#10;Description automatically generated">
            <a:extLst>
              <a:ext uri="{FF2B5EF4-FFF2-40B4-BE49-F238E27FC236}">
                <a16:creationId xmlns:a16="http://schemas.microsoft.com/office/drawing/2014/main" id="{AFA20838-0120-43A2-8527-DC2FBE0C0937}"/>
              </a:ext>
            </a:extLst>
          </p:cNvPr>
          <p:cNvPicPr>
            <a:picLocks noChangeAspect="1"/>
          </p:cNvPicPr>
          <p:nvPr/>
        </p:nvPicPr>
        <p:blipFill rotWithShape="1">
          <a:blip r:embed="rId5"/>
          <a:srcRect l="30393" r="30393"/>
          <a:stretch/>
        </p:blipFill>
        <p:spPr>
          <a:xfrm>
            <a:off x="9909743" y="4555621"/>
            <a:ext cx="343140" cy="325872"/>
          </a:xfrm>
          <a:prstGeom prst="rect">
            <a:avLst/>
          </a:prstGeom>
        </p:spPr>
      </p:pic>
      <p:pic>
        <p:nvPicPr>
          <p:cNvPr id="103" name="Picture 102" descr="A picture containing clock&#10;&#10;Description automatically generated">
            <a:extLst>
              <a:ext uri="{FF2B5EF4-FFF2-40B4-BE49-F238E27FC236}">
                <a16:creationId xmlns:a16="http://schemas.microsoft.com/office/drawing/2014/main" id="{0C26FF33-EA9B-49F4-8494-D6B6F79ABCF7}"/>
              </a:ext>
            </a:extLst>
          </p:cNvPr>
          <p:cNvPicPr>
            <a:picLocks noChangeAspect="1"/>
          </p:cNvPicPr>
          <p:nvPr/>
        </p:nvPicPr>
        <p:blipFill>
          <a:blip r:embed="rId6"/>
          <a:stretch>
            <a:fillRect/>
          </a:stretch>
        </p:blipFill>
        <p:spPr>
          <a:xfrm>
            <a:off x="10317719" y="4489270"/>
            <a:ext cx="457705" cy="451757"/>
          </a:xfrm>
          <a:prstGeom prst="rect">
            <a:avLst/>
          </a:prstGeom>
        </p:spPr>
      </p:pic>
      <p:pic>
        <p:nvPicPr>
          <p:cNvPr id="117" name="Picture 116" descr="A picture containing brick, box, table&#10;&#10;Description automatically generated">
            <a:extLst>
              <a:ext uri="{FF2B5EF4-FFF2-40B4-BE49-F238E27FC236}">
                <a16:creationId xmlns:a16="http://schemas.microsoft.com/office/drawing/2014/main" id="{055261BA-070D-42C7-85E4-31145D9308D4}"/>
              </a:ext>
            </a:extLst>
          </p:cNvPr>
          <p:cNvPicPr>
            <a:picLocks noChangeAspect="1"/>
          </p:cNvPicPr>
          <p:nvPr/>
        </p:nvPicPr>
        <p:blipFill rotWithShape="1">
          <a:blip r:embed="rId5"/>
          <a:srcRect l="30393" r="30393"/>
          <a:stretch/>
        </p:blipFill>
        <p:spPr>
          <a:xfrm>
            <a:off x="11189288" y="4562490"/>
            <a:ext cx="343140" cy="325872"/>
          </a:xfrm>
          <a:prstGeom prst="rect">
            <a:avLst/>
          </a:prstGeom>
        </p:spPr>
      </p:pic>
      <p:pic>
        <p:nvPicPr>
          <p:cNvPr id="119" name="Picture 118" descr="Icon&#10;&#10;Description automatically generated">
            <a:extLst>
              <a:ext uri="{FF2B5EF4-FFF2-40B4-BE49-F238E27FC236}">
                <a16:creationId xmlns:a16="http://schemas.microsoft.com/office/drawing/2014/main" id="{6EDB16AF-8FB6-4A76-AA88-12CA6ECEAA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62013" y="4446454"/>
            <a:ext cx="457706" cy="457706"/>
          </a:xfrm>
          <a:prstGeom prst="rect">
            <a:avLst/>
          </a:prstGeom>
        </p:spPr>
      </p:pic>
      <p:pic>
        <p:nvPicPr>
          <p:cNvPr id="121" name="Picture 120" descr="Icon&#10;&#10;Description automatically generated">
            <a:extLst>
              <a:ext uri="{FF2B5EF4-FFF2-40B4-BE49-F238E27FC236}">
                <a16:creationId xmlns:a16="http://schemas.microsoft.com/office/drawing/2014/main" id="{90B3993D-2215-42D3-8029-A315366174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14963" y="3553604"/>
            <a:ext cx="457706" cy="457706"/>
          </a:xfrm>
          <a:prstGeom prst="rect">
            <a:avLst/>
          </a:prstGeom>
        </p:spPr>
      </p:pic>
      <p:pic>
        <p:nvPicPr>
          <p:cNvPr id="123" name="Picture 122" descr="A picture containing brick, box, table&#10;&#10;Description automatically generated">
            <a:extLst>
              <a:ext uri="{FF2B5EF4-FFF2-40B4-BE49-F238E27FC236}">
                <a16:creationId xmlns:a16="http://schemas.microsoft.com/office/drawing/2014/main" id="{CEAF10D5-B7A5-4A2B-92B1-96C8A8046A95}"/>
              </a:ext>
            </a:extLst>
          </p:cNvPr>
          <p:cNvPicPr>
            <a:picLocks noChangeAspect="1"/>
          </p:cNvPicPr>
          <p:nvPr/>
        </p:nvPicPr>
        <p:blipFill rotWithShape="1">
          <a:blip r:embed="rId5"/>
          <a:srcRect l="30393" r="30393"/>
          <a:stretch/>
        </p:blipFill>
        <p:spPr>
          <a:xfrm>
            <a:off x="6449767" y="3653943"/>
            <a:ext cx="343140" cy="325872"/>
          </a:xfrm>
          <a:prstGeom prst="rect">
            <a:avLst/>
          </a:prstGeom>
        </p:spPr>
      </p:pic>
    </p:spTree>
    <p:extLst>
      <p:ext uri="{BB962C8B-B14F-4D97-AF65-F5344CB8AC3E}">
        <p14:creationId xmlns:p14="http://schemas.microsoft.com/office/powerpoint/2010/main" val="16803546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373011E-3265-4CE3-BC10-0166A0D02789}"/>
              </a:ext>
            </a:extLst>
          </p:cNvPr>
          <p:cNvSpPr/>
          <p:nvPr/>
        </p:nvSpPr>
        <p:spPr bwMode="auto">
          <a:xfrm>
            <a:off x="226686" y="1465289"/>
            <a:ext cx="11909373" cy="4187097"/>
          </a:xfrm>
          <a:prstGeom prst="rect">
            <a:avLst/>
          </a:prstGeom>
          <a:solidFill>
            <a:schemeClr val="bg1"/>
          </a:solidFill>
          <a:ln w="10795" cap="flat" cmpd="sng" algn="ctr">
            <a:noFill/>
            <a:prstDash val="solid"/>
          </a:ln>
          <a:effectLst>
            <a:outerShdw blurRad="381000" dist="38100" dir="3600000" algn="tl" rotWithShape="0">
              <a:schemeClr val="accent1"/>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solidFill>
                <a:srgbClr val="50E6FF"/>
              </a:solidFill>
              <a:latin typeface="Segoe UI Semibold"/>
            </a:endParaRPr>
          </a:p>
        </p:txBody>
      </p:sp>
      <p:sp>
        <p:nvSpPr>
          <p:cNvPr id="2" name="Title 1">
            <a:extLst>
              <a:ext uri="{FF2B5EF4-FFF2-40B4-BE49-F238E27FC236}">
                <a16:creationId xmlns:a16="http://schemas.microsoft.com/office/drawing/2014/main" id="{B9AD8A4A-2CF4-414C-85D1-024AF2BABCDA}"/>
              </a:ext>
            </a:extLst>
          </p:cNvPr>
          <p:cNvSpPr>
            <a:spLocks noGrp="1"/>
          </p:cNvSpPr>
          <p:nvPr>
            <p:ph type="title"/>
          </p:nvPr>
        </p:nvSpPr>
        <p:spPr>
          <a:xfrm>
            <a:off x="855768" y="91004"/>
            <a:ext cx="10724938" cy="1351952"/>
          </a:xfrm>
        </p:spPr>
        <p:txBody>
          <a:bodyPr>
            <a:normAutofit/>
          </a:bodyPr>
          <a:lstStyle/>
          <a:p>
            <a:pPr algn="ctr"/>
            <a:r>
              <a:rPr lang="en-US" sz="3672">
                <a:latin typeface="Segoe UI"/>
                <a:cs typeface="Segoe UI"/>
              </a:rPr>
              <a:t>Azure Machine Learning &amp; Azure Databricks</a:t>
            </a:r>
            <a:br>
              <a:rPr lang="en-US" sz="3672" dirty="0">
                <a:latin typeface="Segoe UI"/>
                <a:cs typeface="Segoe UI"/>
              </a:rPr>
            </a:br>
            <a:r>
              <a:rPr lang="en-US" sz="3672">
                <a:latin typeface="Segoe UI"/>
                <a:cs typeface="Segoe UI"/>
              </a:rPr>
              <a:t>Guidance – what to use when</a:t>
            </a:r>
          </a:p>
        </p:txBody>
      </p:sp>
      <p:graphicFrame>
        <p:nvGraphicFramePr>
          <p:cNvPr id="26" name="Table 26">
            <a:extLst>
              <a:ext uri="{FF2B5EF4-FFF2-40B4-BE49-F238E27FC236}">
                <a16:creationId xmlns:a16="http://schemas.microsoft.com/office/drawing/2014/main" id="{3421E0C4-6F0F-4ABA-A7D2-5D109126DF82}"/>
              </a:ext>
            </a:extLst>
          </p:cNvPr>
          <p:cNvGraphicFramePr>
            <a:graphicFrameLocks noGrp="1"/>
          </p:cNvGraphicFramePr>
          <p:nvPr/>
        </p:nvGraphicFramePr>
        <p:xfrm>
          <a:off x="578479" y="1810060"/>
          <a:ext cx="11512202" cy="3357371"/>
        </p:xfrm>
        <a:graphic>
          <a:graphicData uri="http://schemas.openxmlformats.org/drawingml/2006/table">
            <a:tbl>
              <a:tblPr>
                <a:tableStyleId>{5C22544A-7EE6-4342-B048-85BDC9FD1C3A}</a:tableStyleId>
              </a:tblPr>
              <a:tblGrid>
                <a:gridCol w="4383236">
                  <a:extLst>
                    <a:ext uri="{9D8B030D-6E8A-4147-A177-3AD203B41FA5}">
                      <a16:colId xmlns:a16="http://schemas.microsoft.com/office/drawing/2014/main" val="3963926891"/>
                    </a:ext>
                  </a:extLst>
                </a:gridCol>
                <a:gridCol w="1188161">
                  <a:extLst>
                    <a:ext uri="{9D8B030D-6E8A-4147-A177-3AD203B41FA5}">
                      <a16:colId xmlns:a16="http://schemas.microsoft.com/office/drawing/2014/main" val="2180969322"/>
                    </a:ext>
                  </a:extLst>
                </a:gridCol>
                <a:gridCol w="1188161">
                  <a:extLst>
                    <a:ext uri="{9D8B030D-6E8A-4147-A177-3AD203B41FA5}">
                      <a16:colId xmlns:a16="http://schemas.microsoft.com/office/drawing/2014/main" val="508343958"/>
                    </a:ext>
                  </a:extLst>
                </a:gridCol>
                <a:gridCol w="1188161">
                  <a:extLst>
                    <a:ext uri="{9D8B030D-6E8A-4147-A177-3AD203B41FA5}">
                      <a16:colId xmlns:a16="http://schemas.microsoft.com/office/drawing/2014/main" val="1917840260"/>
                    </a:ext>
                  </a:extLst>
                </a:gridCol>
                <a:gridCol w="1188161">
                  <a:extLst>
                    <a:ext uri="{9D8B030D-6E8A-4147-A177-3AD203B41FA5}">
                      <a16:colId xmlns:a16="http://schemas.microsoft.com/office/drawing/2014/main" val="306017328"/>
                    </a:ext>
                  </a:extLst>
                </a:gridCol>
                <a:gridCol w="1188161">
                  <a:extLst>
                    <a:ext uri="{9D8B030D-6E8A-4147-A177-3AD203B41FA5}">
                      <a16:colId xmlns:a16="http://schemas.microsoft.com/office/drawing/2014/main" val="1997307422"/>
                    </a:ext>
                  </a:extLst>
                </a:gridCol>
                <a:gridCol w="1188161">
                  <a:extLst>
                    <a:ext uri="{9D8B030D-6E8A-4147-A177-3AD203B41FA5}">
                      <a16:colId xmlns:a16="http://schemas.microsoft.com/office/drawing/2014/main" val="4103676466"/>
                    </a:ext>
                  </a:extLst>
                </a:gridCol>
              </a:tblGrid>
              <a:tr h="559562">
                <a:tc>
                  <a:txBody>
                    <a:bodyPr/>
                    <a:lstStyle/>
                    <a:p>
                      <a:endParaRPr lang="en-US" sz="1800" dirty="0">
                        <a:solidFill>
                          <a:schemeClr val="tx1"/>
                        </a:solidFill>
                      </a:endParaRPr>
                    </a:p>
                  </a:txBody>
                  <a:tcPr marL="93260" marR="93260" marT="46630" marB="46630">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Data Prep</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Feature Engineering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Build + Train</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Package + Deploy</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Version Control + Monitoring</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CI/CD</a:t>
                      </a:r>
                    </a:p>
                  </a:txBody>
                  <a:tcPr marL="0" marR="0" marT="0" marB="0"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3816834"/>
                  </a:ext>
                </a:extLst>
              </a:tr>
              <a:tr h="932603">
                <a:tc>
                  <a:txBody>
                    <a:bodyPr/>
                    <a:lstStyle/>
                    <a:p>
                      <a:r>
                        <a:rPr lang="en-US" sz="1600" dirty="0">
                          <a:solidFill>
                            <a:schemeClr val="tx1"/>
                          </a:solidFill>
                        </a:rPr>
                        <a:t>Low Code/No Code Data Science Projects</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565537"/>
                  </a:ext>
                </a:extLst>
              </a:tr>
              <a:tr h="932603">
                <a:tc>
                  <a:txBody>
                    <a:bodyPr/>
                    <a:lstStyle/>
                    <a:p>
                      <a:r>
                        <a:rPr lang="en-US" sz="1600">
                          <a:solidFill>
                            <a:schemeClr val="tx1"/>
                          </a:solidFill>
                        </a:rPr>
                        <a:t>Code-first ML projects</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407309"/>
                  </a:ext>
                </a:extLst>
              </a:tr>
              <a:tr h="932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Code-first ML projects on Apache Spark</a:t>
                      </a:r>
                    </a:p>
                  </a:txBody>
                  <a:tcPr marL="93260" marR="93260" marT="46630" marB="46630" anchor="ctr">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93260" marR="93260" marT="46630" marB="46630">
                    <a:lnL w="12700" cmpd="sng">
                      <a:noFill/>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6929132"/>
                  </a:ext>
                </a:extLst>
              </a:tr>
            </a:tbl>
          </a:graphicData>
        </a:graphic>
      </p:graphicFrame>
      <p:sp>
        <p:nvSpPr>
          <p:cNvPr id="41" name="TextBox 40">
            <a:extLst>
              <a:ext uri="{FF2B5EF4-FFF2-40B4-BE49-F238E27FC236}">
                <a16:creationId xmlns:a16="http://schemas.microsoft.com/office/drawing/2014/main" id="{10453219-00D3-4EF9-B8FF-995EB7C57917}"/>
              </a:ext>
            </a:extLst>
          </p:cNvPr>
          <p:cNvSpPr txBox="1"/>
          <p:nvPr/>
        </p:nvSpPr>
        <p:spPr>
          <a:xfrm>
            <a:off x="1080137" y="6431119"/>
            <a:ext cx="5856087" cy="286306"/>
          </a:xfrm>
          <a:prstGeom prst="rect">
            <a:avLst/>
          </a:prstGeom>
          <a:noFill/>
        </p:spPr>
        <p:txBody>
          <a:bodyPr wrap="square" rtlCol="0">
            <a:spAutoFit/>
          </a:bodyPr>
          <a:lstStyle/>
          <a:p>
            <a:pPr defTabSz="932597">
              <a:defRPr/>
            </a:pPr>
            <a:r>
              <a:rPr lang="fr-CA" sz="1224">
                <a:solidFill>
                  <a:srgbClr val="000000"/>
                </a:solidFill>
                <a:latin typeface="Segoe UI"/>
              </a:rPr>
              <a:t>: use for tracking run history and metrics; supported by the AML back end</a:t>
            </a:r>
            <a:endParaRPr lang="en-US" sz="1224">
              <a:solidFill>
                <a:srgbClr val="000000"/>
              </a:solidFill>
              <a:latin typeface="Segoe UI"/>
            </a:endParaRPr>
          </a:p>
        </p:txBody>
      </p:sp>
      <p:pic>
        <p:nvPicPr>
          <p:cNvPr id="46" name="Picture 45" descr="A picture containing drawing, computer, clock&#10;&#10;Description automatically generated">
            <a:extLst>
              <a:ext uri="{FF2B5EF4-FFF2-40B4-BE49-F238E27FC236}">
                <a16:creationId xmlns:a16="http://schemas.microsoft.com/office/drawing/2014/main" id="{510A65C9-2FDD-44E5-A419-9918848B0C22}"/>
              </a:ext>
            </a:extLst>
          </p:cNvPr>
          <p:cNvPicPr>
            <a:picLocks noChangeAspect="1"/>
          </p:cNvPicPr>
          <p:nvPr/>
        </p:nvPicPr>
        <p:blipFill>
          <a:blip r:embed="rId3"/>
          <a:stretch>
            <a:fillRect/>
          </a:stretch>
        </p:blipFill>
        <p:spPr>
          <a:xfrm>
            <a:off x="596711" y="6006137"/>
            <a:ext cx="297405" cy="297405"/>
          </a:xfrm>
          <a:prstGeom prst="rect">
            <a:avLst/>
          </a:prstGeom>
        </p:spPr>
      </p:pic>
      <p:pic>
        <p:nvPicPr>
          <p:cNvPr id="47" name="Picture 46" descr="A picture containing brick, box, table&#10;&#10;Description automatically generated">
            <a:extLst>
              <a:ext uri="{FF2B5EF4-FFF2-40B4-BE49-F238E27FC236}">
                <a16:creationId xmlns:a16="http://schemas.microsoft.com/office/drawing/2014/main" id="{48AD7839-5B6F-479C-BB23-B6B23AAD22F9}"/>
              </a:ext>
            </a:extLst>
          </p:cNvPr>
          <p:cNvPicPr>
            <a:picLocks noChangeAspect="1"/>
          </p:cNvPicPr>
          <p:nvPr/>
        </p:nvPicPr>
        <p:blipFill rotWithShape="1">
          <a:blip r:embed="rId4"/>
          <a:srcRect l="30393" r="30393"/>
          <a:stretch/>
        </p:blipFill>
        <p:spPr>
          <a:xfrm>
            <a:off x="1121460" y="6008150"/>
            <a:ext cx="343140" cy="325872"/>
          </a:xfrm>
          <a:prstGeom prst="rect">
            <a:avLst/>
          </a:prstGeom>
        </p:spPr>
      </p:pic>
      <p:sp>
        <p:nvSpPr>
          <p:cNvPr id="51" name="TextBox 50">
            <a:extLst>
              <a:ext uri="{FF2B5EF4-FFF2-40B4-BE49-F238E27FC236}">
                <a16:creationId xmlns:a16="http://schemas.microsoft.com/office/drawing/2014/main" id="{716FE587-A369-46F5-B4BA-85B1A86CAFED}"/>
              </a:ext>
            </a:extLst>
          </p:cNvPr>
          <p:cNvSpPr txBox="1"/>
          <p:nvPr/>
        </p:nvSpPr>
        <p:spPr>
          <a:xfrm rot="10800000" flipV="1">
            <a:off x="879781" y="5991605"/>
            <a:ext cx="221732" cy="345817"/>
          </a:xfrm>
          <a:prstGeom prst="rect">
            <a:avLst/>
          </a:prstGeom>
          <a:noFill/>
        </p:spPr>
        <p:txBody>
          <a:bodyPr wrap="square" lIns="0" tIns="0" rIns="0" bIns="0" rtlCol="0" anchor="t">
            <a:spAutoFit/>
          </a:bodyPr>
          <a:lstStyle/>
          <a:p>
            <a:pPr algn="ctr" defTabSz="913698">
              <a:lnSpc>
                <a:spcPct val="90000"/>
              </a:lnSpc>
              <a:spcAft>
                <a:spcPts val="600"/>
              </a:spcAft>
              <a:defRPr/>
            </a:pPr>
            <a:r>
              <a:rPr lang="en-US" sz="2448">
                <a:solidFill>
                  <a:srgbClr val="0078D7"/>
                </a:solidFill>
                <a:latin typeface="Segoe UI Light" panose="020B0502040204020203" pitchFamily="34" charset="0"/>
                <a:cs typeface="Segoe UI Light" panose="020B0502040204020203" pitchFamily="34" charset="0"/>
              </a:rPr>
              <a:t>+</a:t>
            </a:r>
          </a:p>
        </p:txBody>
      </p:sp>
      <p:sp>
        <p:nvSpPr>
          <p:cNvPr id="52" name="TextBox 51">
            <a:extLst>
              <a:ext uri="{FF2B5EF4-FFF2-40B4-BE49-F238E27FC236}">
                <a16:creationId xmlns:a16="http://schemas.microsoft.com/office/drawing/2014/main" id="{73EE9296-72C1-4999-A837-8E7C0BDBDAF1}"/>
              </a:ext>
            </a:extLst>
          </p:cNvPr>
          <p:cNvSpPr txBox="1"/>
          <p:nvPr/>
        </p:nvSpPr>
        <p:spPr>
          <a:xfrm>
            <a:off x="1464600" y="5976854"/>
            <a:ext cx="8012514" cy="286306"/>
          </a:xfrm>
          <a:prstGeom prst="rect">
            <a:avLst/>
          </a:prstGeom>
          <a:noFill/>
        </p:spPr>
        <p:txBody>
          <a:bodyPr wrap="square" rtlCol="0" anchor="t">
            <a:spAutoFit/>
          </a:bodyPr>
          <a:lstStyle/>
          <a:p>
            <a:pPr defTabSz="932597">
              <a:defRPr/>
            </a:pPr>
            <a:r>
              <a:rPr lang="fr-CA" sz="1224">
                <a:solidFill>
                  <a:srgbClr val="000000"/>
                </a:solidFill>
                <a:latin typeface="Segoe UI"/>
              </a:rPr>
              <a:t>: Azure Databricks workspace can be linked to Azure ML workspace for </a:t>
            </a:r>
            <a:r>
              <a:rPr lang="fr-CA" sz="1224" err="1">
                <a:solidFill>
                  <a:srgbClr val="000000"/>
                </a:solidFill>
                <a:latin typeface="Segoe UI"/>
              </a:rPr>
              <a:t>integration</a:t>
            </a:r>
            <a:endParaRPr lang="en-US" sz="1224">
              <a:solidFill>
                <a:srgbClr val="000000"/>
              </a:solidFill>
              <a:latin typeface="Segoe UI"/>
            </a:endParaRPr>
          </a:p>
        </p:txBody>
      </p:sp>
      <p:grpSp>
        <p:nvGrpSpPr>
          <p:cNvPr id="6" name="Group 5">
            <a:extLst>
              <a:ext uri="{FF2B5EF4-FFF2-40B4-BE49-F238E27FC236}">
                <a16:creationId xmlns:a16="http://schemas.microsoft.com/office/drawing/2014/main" id="{2E99EBEC-7655-4E64-9DFC-F55E23B198E4}"/>
              </a:ext>
            </a:extLst>
          </p:cNvPr>
          <p:cNvGrpSpPr/>
          <p:nvPr/>
        </p:nvGrpSpPr>
        <p:grpSpPr>
          <a:xfrm>
            <a:off x="5312400" y="2372761"/>
            <a:ext cx="6590535" cy="797537"/>
            <a:chOff x="5207844" y="2458062"/>
            <a:chExt cx="6461895" cy="781970"/>
          </a:xfrm>
        </p:grpSpPr>
        <p:pic>
          <p:nvPicPr>
            <p:cNvPr id="48" name="Picture 47" descr="A picture containing drawing, computer, clock&#10;&#10;Description automatically generated">
              <a:extLst>
                <a:ext uri="{FF2B5EF4-FFF2-40B4-BE49-F238E27FC236}">
                  <a16:creationId xmlns:a16="http://schemas.microsoft.com/office/drawing/2014/main" id="{D67DF2AA-3A20-4E35-A08D-FB6BDDAFFC58}"/>
                </a:ext>
              </a:extLst>
            </p:cNvPr>
            <p:cNvPicPr>
              <a:picLocks noChangeAspect="1"/>
            </p:cNvPicPr>
            <p:nvPr/>
          </p:nvPicPr>
          <p:blipFill>
            <a:blip r:embed="rId3"/>
            <a:stretch>
              <a:fillRect/>
            </a:stretch>
          </p:blipFill>
          <p:spPr>
            <a:xfrm>
              <a:off x="6595775" y="2876667"/>
              <a:ext cx="291600" cy="291600"/>
            </a:xfrm>
            <a:prstGeom prst="rect">
              <a:avLst/>
            </a:prstGeom>
          </p:spPr>
        </p:pic>
        <p:pic>
          <p:nvPicPr>
            <p:cNvPr id="53" name="Picture 52" descr="A picture containing drawing, computer, clock&#10;&#10;Description automatically generated">
              <a:extLst>
                <a:ext uri="{FF2B5EF4-FFF2-40B4-BE49-F238E27FC236}">
                  <a16:creationId xmlns:a16="http://schemas.microsoft.com/office/drawing/2014/main" id="{41B98CF4-A205-45CF-8784-FB7BF839B5E9}"/>
                </a:ext>
              </a:extLst>
            </p:cNvPr>
            <p:cNvPicPr>
              <a:picLocks noChangeAspect="1"/>
            </p:cNvPicPr>
            <p:nvPr/>
          </p:nvPicPr>
          <p:blipFill>
            <a:blip r:embed="rId3"/>
            <a:stretch>
              <a:fillRect/>
            </a:stretch>
          </p:blipFill>
          <p:spPr>
            <a:xfrm>
              <a:off x="7720546" y="2876667"/>
              <a:ext cx="291600" cy="291600"/>
            </a:xfrm>
            <a:prstGeom prst="rect">
              <a:avLst/>
            </a:prstGeom>
          </p:spPr>
        </p:pic>
        <p:pic>
          <p:nvPicPr>
            <p:cNvPr id="55" name="Picture 54" descr="A picture containing drawing, computer, clock&#10;&#10;Description automatically generated">
              <a:extLst>
                <a:ext uri="{FF2B5EF4-FFF2-40B4-BE49-F238E27FC236}">
                  <a16:creationId xmlns:a16="http://schemas.microsoft.com/office/drawing/2014/main" id="{00856425-742F-4A78-9BA6-038865360C7D}"/>
                </a:ext>
              </a:extLst>
            </p:cNvPr>
            <p:cNvPicPr>
              <a:picLocks noChangeAspect="1"/>
            </p:cNvPicPr>
            <p:nvPr/>
          </p:nvPicPr>
          <p:blipFill>
            <a:blip r:embed="rId3"/>
            <a:stretch>
              <a:fillRect/>
            </a:stretch>
          </p:blipFill>
          <p:spPr>
            <a:xfrm>
              <a:off x="8881553" y="2876667"/>
              <a:ext cx="291600" cy="291600"/>
            </a:xfrm>
            <a:prstGeom prst="rect">
              <a:avLst/>
            </a:prstGeom>
          </p:spPr>
        </p:pic>
        <p:pic>
          <p:nvPicPr>
            <p:cNvPr id="57" name="Picture 56" descr="A picture containing drawing, computer, clock&#10;&#10;Description automatically generated">
              <a:extLst>
                <a:ext uri="{FF2B5EF4-FFF2-40B4-BE49-F238E27FC236}">
                  <a16:creationId xmlns:a16="http://schemas.microsoft.com/office/drawing/2014/main" id="{E2C17E56-C8F6-4D33-8502-92439B529A7E}"/>
                </a:ext>
              </a:extLst>
            </p:cNvPr>
            <p:cNvPicPr>
              <a:picLocks noChangeAspect="1"/>
            </p:cNvPicPr>
            <p:nvPr/>
          </p:nvPicPr>
          <p:blipFill>
            <a:blip r:embed="rId3"/>
            <a:stretch>
              <a:fillRect/>
            </a:stretch>
          </p:blipFill>
          <p:spPr>
            <a:xfrm>
              <a:off x="10094009" y="2876667"/>
              <a:ext cx="291600" cy="291600"/>
            </a:xfrm>
            <a:prstGeom prst="rect">
              <a:avLst/>
            </a:prstGeom>
          </p:spPr>
        </p:pic>
        <p:pic>
          <p:nvPicPr>
            <p:cNvPr id="58" name="Picture 57" descr="A picture containing drawing, computer, clock&#10;&#10;Description automatically generated">
              <a:extLst>
                <a:ext uri="{FF2B5EF4-FFF2-40B4-BE49-F238E27FC236}">
                  <a16:creationId xmlns:a16="http://schemas.microsoft.com/office/drawing/2014/main" id="{774CC250-CBFE-48BA-96EF-2654DD6960C6}"/>
                </a:ext>
              </a:extLst>
            </p:cNvPr>
            <p:cNvPicPr>
              <a:picLocks noChangeAspect="1"/>
            </p:cNvPicPr>
            <p:nvPr/>
          </p:nvPicPr>
          <p:blipFill>
            <a:blip r:embed="rId3"/>
            <a:stretch>
              <a:fillRect/>
            </a:stretch>
          </p:blipFill>
          <p:spPr>
            <a:xfrm>
              <a:off x="11242076" y="2948432"/>
              <a:ext cx="291600" cy="291600"/>
            </a:xfrm>
            <a:prstGeom prst="rect">
              <a:avLst/>
            </a:prstGeom>
          </p:spPr>
        </p:pic>
        <p:pic>
          <p:nvPicPr>
            <p:cNvPr id="35" name="Picture 34" descr="A close up of a sign&#10;&#10;Description automatically generated">
              <a:extLst>
                <a:ext uri="{FF2B5EF4-FFF2-40B4-BE49-F238E27FC236}">
                  <a16:creationId xmlns:a16="http://schemas.microsoft.com/office/drawing/2014/main" id="{99FF7561-3BBE-46C6-AC18-9AE571D2358E}"/>
                </a:ext>
              </a:extLst>
            </p:cNvPr>
            <p:cNvPicPr>
              <a:picLocks noChangeAspect="1"/>
            </p:cNvPicPr>
            <p:nvPr/>
          </p:nvPicPr>
          <p:blipFill>
            <a:blip r:embed="rId5"/>
            <a:stretch>
              <a:fillRect/>
            </a:stretch>
          </p:blipFill>
          <p:spPr>
            <a:xfrm>
              <a:off x="5207844" y="2874489"/>
              <a:ext cx="563726" cy="295956"/>
            </a:xfrm>
            <a:prstGeom prst="rect">
              <a:avLst/>
            </a:prstGeom>
          </p:spPr>
        </p:pic>
        <p:pic>
          <p:nvPicPr>
            <p:cNvPr id="4" name="Picture 3" descr="A close up of a sign&#10;&#10;Description automatically generated">
              <a:extLst>
                <a:ext uri="{FF2B5EF4-FFF2-40B4-BE49-F238E27FC236}">
                  <a16:creationId xmlns:a16="http://schemas.microsoft.com/office/drawing/2014/main" id="{97505324-DF05-4DAA-BB06-2A6AC3FC981D}"/>
                </a:ext>
              </a:extLst>
            </p:cNvPr>
            <p:cNvPicPr>
              <a:picLocks noChangeAspect="1"/>
            </p:cNvPicPr>
            <p:nvPr/>
          </p:nvPicPr>
          <p:blipFill>
            <a:blip r:embed="rId6"/>
            <a:stretch>
              <a:fillRect/>
            </a:stretch>
          </p:blipFill>
          <p:spPr>
            <a:xfrm>
              <a:off x="11106013" y="2458062"/>
              <a:ext cx="563726" cy="440411"/>
            </a:xfrm>
            <a:prstGeom prst="rect">
              <a:avLst/>
            </a:prstGeom>
          </p:spPr>
        </p:pic>
      </p:grpSp>
      <p:grpSp>
        <p:nvGrpSpPr>
          <p:cNvPr id="5" name="Group 4">
            <a:extLst>
              <a:ext uri="{FF2B5EF4-FFF2-40B4-BE49-F238E27FC236}">
                <a16:creationId xmlns:a16="http://schemas.microsoft.com/office/drawing/2014/main" id="{CB1F021A-A247-4EAE-875A-0D5EC9BE7D0C}"/>
              </a:ext>
            </a:extLst>
          </p:cNvPr>
          <p:cNvGrpSpPr/>
          <p:nvPr/>
        </p:nvGrpSpPr>
        <p:grpSpPr>
          <a:xfrm>
            <a:off x="5428305" y="3363028"/>
            <a:ext cx="6474630" cy="806257"/>
            <a:chOff x="5321486" y="3428440"/>
            <a:chExt cx="6348253" cy="790520"/>
          </a:xfrm>
        </p:grpSpPr>
        <p:pic>
          <p:nvPicPr>
            <p:cNvPr id="49" name="Picture 48" descr="A picture containing drawing, computer, clock&#10;&#10;Description automatically generated">
              <a:extLst>
                <a:ext uri="{FF2B5EF4-FFF2-40B4-BE49-F238E27FC236}">
                  <a16:creationId xmlns:a16="http://schemas.microsoft.com/office/drawing/2014/main" id="{E50CCB40-ED52-4DB1-BA83-411A51A2524B}"/>
                </a:ext>
              </a:extLst>
            </p:cNvPr>
            <p:cNvPicPr>
              <a:picLocks noChangeAspect="1"/>
            </p:cNvPicPr>
            <p:nvPr/>
          </p:nvPicPr>
          <p:blipFill>
            <a:blip r:embed="rId3"/>
            <a:stretch>
              <a:fillRect/>
            </a:stretch>
          </p:blipFill>
          <p:spPr>
            <a:xfrm>
              <a:off x="6595775" y="3727628"/>
              <a:ext cx="291600" cy="291600"/>
            </a:xfrm>
            <a:prstGeom prst="rect">
              <a:avLst/>
            </a:prstGeom>
          </p:spPr>
        </p:pic>
        <p:pic>
          <p:nvPicPr>
            <p:cNvPr id="59" name="Picture 58" descr="A picture containing drawing, computer, clock&#10;&#10;Description automatically generated">
              <a:extLst>
                <a:ext uri="{FF2B5EF4-FFF2-40B4-BE49-F238E27FC236}">
                  <a16:creationId xmlns:a16="http://schemas.microsoft.com/office/drawing/2014/main" id="{C7FF6034-2DDE-4B39-984B-14C5CC43EA28}"/>
                </a:ext>
              </a:extLst>
            </p:cNvPr>
            <p:cNvPicPr>
              <a:picLocks noChangeAspect="1"/>
            </p:cNvPicPr>
            <p:nvPr/>
          </p:nvPicPr>
          <p:blipFill>
            <a:blip r:embed="rId3"/>
            <a:stretch>
              <a:fillRect/>
            </a:stretch>
          </p:blipFill>
          <p:spPr>
            <a:xfrm>
              <a:off x="8881553" y="3727628"/>
              <a:ext cx="291600" cy="291600"/>
            </a:xfrm>
            <a:prstGeom prst="rect">
              <a:avLst/>
            </a:prstGeom>
          </p:spPr>
        </p:pic>
        <p:pic>
          <p:nvPicPr>
            <p:cNvPr id="61" name="Picture 60" descr="A picture containing drawing, computer, clock&#10;&#10;Description automatically generated">
              <a:extLst>
                <a:ext uri="{FF2B5EF4-FFF2-40B4-BE49-F238E27FC236}">
                  <a16:creationId xmlns:a16="http://schemas.microsoft.com/office/drawing/2014/main" id="{F5C983A6-0D29-42E0-B115-A901E79C8A59}"/>
                </a:ext>
              </a:extLst>
            </p:cNvPr>
            <p:cNvPicPr>
              <a:picLocks noChangeAspect="1"/>
            </p:cNvPicPr>
            <p:nvPr/>
          </p:nvPicPr>
          <p:blipFill>
            <a:blip r:embed="rId3"/>
            <a:stretch>
              <a:fillRect/>
            </a:stretch>
          </p:blipFill>
          <p:spPr>
            <a:xfrm>
              <a:off x="10094009" y="3727628"/>
              <a:ext cx="291600" cy="291600"/>
            </a:xfrm>
            <a:prstGeom prst="rect">
              <a:avLst/>
            </a:prstGeom>
          </p:spPr>
        </p:pic>
        <p:pic>
          <p:nvPicPr>
            <p:cNvPr id="62" name="Picture 61" descr="A picture containing drawing, computer, clock&#10;&#10;Description automatically generated">
              <a:extLst>
                <a:ext uri="{FF2B5EF4-FFF2-40B4-BE49-F238E27FC236}">
                  <a16:creationId xmlns:a16="http://schemas.microsoft.com/office/drawing/2014/main" id="{1D843FA9-B6D8-4F8D-95DA-9DA871ADCFD4}"/>
                </a:ext>
              </a:extLst>
            </p:cNvPr>
            <p:cNvPicPr>
              <a:picLocks noChangeAspect="1"/>
            </p:cNvPicPr>
            <p:nvPr/>
          </p:nvPicPr>
          <p:blipFill>
            <a:blip r:embed="rId3"/>
            <a:stretch>
              <a:fillRect/>
            </a:stretch>
          </p:blipFill>
          <p:spPr>
            <a:xfrm>
              <a:off x="11242076" y="3927360"/>
              <a:ext cx="291600" cy="291600"/>
            </a:xfrm>
            <a:prstGeom prst="rect">
              <a:avLst/>
            </a:prstGeom>
          </p:spPr>
        </p:pic>
        <p:pic>
          <p:nvPicPr>
            <p:cNvPr id="84" name="Picture 83" descr="A picture containing drawing, computer, clock&#10;&#10;Description automatically generated">
              <a:extLst>
                <a:ext uri="{FF2B5EF4-FFF2-40B4-BE49-F238E27FC236}">
                  <a16:creationId xmlns:a16="http://schemas.microsoft.com/office/drawing/2014/main" id="{D0FE2C7B-A4A5-4FCF-8020-D67FF7F06662}"/>
                </a:ext>
              </a:extLst>
            </p:cNvPr>
            <p:cNvPicPr>
              <a:picLocks noChangeAspect="1"/>
            </p:cNvPicPr>
            <p:nvPr/>
          </p:nvPicPr>
          <p:blipFill>
            <a:blip r:embed="rId3"/>
            <a:stretch>
              <a:fillRect/>
            </a:stretch>
          </p:blipFill>
          <p:spPr>
            <a:xfrm>
              <a:off x="7720546" y="3727628"/>
              <a:ext cx="291600" cy="291600"/>
            </a:xfrm>
            <a:prstGeom prst="rect">
              <a:avLst/>
            </a:prstGeom>
          </p:spPr>
        </p:pic>
        <p:pic>
          <p:nvPicPr>
            <p:cNvPr id="40" name="Picture 39" descr="A picture containing brick, box, table&#10;&#10;Description automatically generated">
              <a:extLst>
                <a:ext uri="{FF2B5EF4-FFF2-40B4-BE49-F238E27FC236}">
                  <a16:creationId xmlns:a16="http://schemas.microsoft.com/office/drawing/2014/main" id="{98A63167-DC1D-47B8-B155-B763B03899D1}"/>
                </a:ext>
              </a:extLst>
            </p:cNvPr>
            <p:cNvPicPr>
              <a:picLocks noChangeAspect="1"/>
            </p:cNvPicPr>
            <p:nvPr/>
          </p:nvPicPr>
          <p:blipFill rotWithShape="1">
            <a:blip r:embed="rId4"/>
            <a:srcRect l="30393" r="30393"/>
            <a:stretch/>
          </p:blipFill>
          <p:spPr>
            <a:xfrm>
              <a:off x="5321486" y="3713673"/>
              <a:ext cx="336442" cy="319511"/>
            </a:xfrm>
            <a:prstGeom prst="rect">
              <a:avLst/>
            </a:prstGeom>
          </p:spPr>
        </p:pic>
        <p:pic>
          <p:nvPicPr>
            <p:cNvPr id="33" name="Picture 32" descr="A close up of a sign&#10;&#10;Description automatically generated">
              <a:extLst>
                <a:ext uri="{FF2B5EF4-FFF2-40B4-BE49-F238E27FC236}">
                  <a16:creationId xmlns:a16="http://schemas.microsoft.com/office/drawing/2014/main" id="{1A6743E9-697B-4BBF-9F9F-085F09F33093}"/>
                </a:ext>
              </a:extLst>
            </p:cNvPr>
            <p:cNvPicPr>
              <a:picLocks noChangeAspect="1"/>
            </p:cNvPicPr>
            <p:nvPr/>
          </p:nvPicPr>
          <p:blipFill>
            <a:blip r:embed="rId6"/>
            <a:stretch>
              <a:fillRect/>
            </a:stretch>
          </p:blipFill>
          <p:spPr>
            <a:xfrm>
              <a:off x="11106013" y="3428440"/>
              <a:ext cx="563726" cy="440411"/>
            </a:xfrm>
            <a:prstGeom prst="rect">
              <a:avLst/>
            </a:prstGeom>
          </p:spPr>
        </p:pic>
      </p:grpSp>
      <p:pic>
        <p:nvPicPr>
          <p:cNvPr id="42" name="Picture 41" descr="A picture containing brick, box, table&#10;&#10;Description automatically generated">
            <a:extLst>
              <a:ext uri="{FF2B5EF4-FFF2-40B4-BE49-F238E27FC236}">
                <a16:creationId xmlns:a16="http://schemas.microsoft.com/office/drawing/2014/main" id="{D8D83604-635A-40B6-9297-DC78D62565E0}"/>
              </a:ext>
            </a:extLst>
          </p:cNvPr>
          <p:cNvPicPr>
            <a:picLocks noChangeAspect="1"/>
          </p:cNvPicPr>
          <p:nvPr/>
        </p:nvPicPr>
        <p:blipFill rotWithShape="1">
          <a:blip r:embed="rId4"/>
          <a:srcRect l="30393" r="30393"/>
          <a:stretch/>
        </p:blipFill>
        <p:spPr>
          <a:xfrm>
            <a:off x="5428304" y="4572558"/>
            <a:ext cx="343140" cy="325872"/>
          </a:xfrm>
          <a:prstGeom prst="rect">
            <a:avLst/>
          </a:prstGeom>
        </p:spPr>
      </p:pic>
      <p:pic>
        <p:nvPicPr>
          <p:cNvPr id="75" name="Picture 74" descr="A picture containing brick, box, table&#10;&#10;Description automatically generated">
            <a:extLst>
              <a:ext uri="{FF2B5EF4-FFF2-40B4-BE49-F238E27FC236}">
                <a16:creationId xmlns:a16="http://schemas.microsoft.com/office/drawing/2014/main" id="{4BC52B9B-5CA3-4D6C-85C1-AD66D04A7533}"/>
              </a:ext>
            </a:extLst>
          </p:cNvPr>
          <p:cNvPicPr>
            <a:picLocks noChangeAspect="1"/>
          </p:cNvPicPr>
          <p:nvPr/>
        </p:nvPicPr>
        <p:blipFill rotWithShape="1">
          <a:blip r:embed="rId4"/>
          <a:srcRect l="30393" r="30393"/>
          <a:stretch/>
        </p:blipFill>
        <p:spPr>
          <a:xfrm>
            <a:off x="6769369" y="4572558"/>
            <a:ext cx="343140" cy="325872"/>
          </a:xfrm>
          <a:prstGeom prst="rect">
            <a:avLst/>
          </a:prstGeom>
        </p:spPr>
      </p:pic>
      <p:grpSp>
        <p:nvGrpSpPr>
          <p:cNvPr id="10" name="Group 9">
            <a:extLst>
              <a:ext uri="{FF2B5EF4-FFF2-40B4-BE49-F238E27FC236}">
                <a16:creationId xmlns:a16="http://schemas.microsoft.com/office/drawing/2014/main" id="{FAA6CF41-50CA-46FC-9BF1-2F83A4CA18B0}"/>
              </a:ext>
            </a:extLst>
          </p:cNvPr>
          <p:cNvGrpSpPr/>
          <p:nvPr/>
        </p:nvGrpSpPr>
        <p:grpSpPr>
          <a:xfrm>
            <a:off x="11327987" y="4348693"/>
            <a:ext cx="574948" cy="773600"/>
            <a:chOff x="11106013" y="4353629"/>
            <a:chExt cx="563726" cy="758500"/>
          </a:xfrm>
        </p:grpSpPr>
        <p:pic>
          <p:nvPicPr>
            <p:cNvPr id="70" name="Picture 69" descr="A picture containing drawing, computer, clock&#10;&#10;Description automatically generated">
              <a:extLst>
                <a:ext uri="{FF2B5EF4-FFF2-40B4-BE49-F238E27FC236}">
                  <a16:creationId xmlns:a16="http://schemas.microsoft.com/office/drawing/2014/main" id="{16C85C26-278E-4E05-BBBC-52E69F0F2F59}"/>
                </a:ext>
              </a:extLst>
            </p:cNvPr>
            <p:cNvPicPr>
              <a:picLocks noChangeAspect="1"/>
            </p:cNvPicPr>
            <p:nvPr/>
          </p:nvPicPr>
          <p:blipFill>
            <a:blip r:embed="rId3"/>
            <a:stretch>
              <a:fillRect/>
            </a:stretch>
          </p:blipFill>
          <p:spPr>
            <a:xfrm>
              <a:off x="11242076" y="4820529"/>
              <a:ext cx="291600" cy="291600"/>
            </a:xfrm>
            <a:prstGeom prst="rect">
              <a:avLst/>
            </a:prstGeom>
          </p:spPr>
        </p:pic>
        <p:pic>
          <p:nvPicPr>
            <p:cNvPr id="34" name="Picture 33" descr="A close up of a sign&#10;&#10;Description automatically generated">
              <a:extLst>
                <a:ext uri="{FF2B5EF4-FFF2-40B4-BE49-F238E27FC236}">
                  <a16:creationId xmlns:a16="http://schemas.microsoft.com/office/drawing/2014/main" id="{E1FB9563-845D-4FF7-AF62-81DB95D34F53}"/>
                </a:ext>
              </a:extLst>
            </p:cNvPr>
            <p:cNvPicPr>
              <a:picLocks noChangeAspect="1"/>
            </p:cNvPicPr>
            <p:nvPr/>
          </p:nvPicPr>
          <p:blipFill>
            <a:blip r:embed="rId6"/>
            <a:stretch>
              <a:fillRect/>
            </a:stretch>
          </p:blipFill>
          <p:spPr>
            <a:xfrm>
              <a:off x="11106013" y="4353629"/>
              <a:ext cx="563726" cy="440411"/>
            </a:xfrm>
            <a:prstGeom prst="rect">
              <a:avLst/>
            </a:prstGeom>
          </p:spPr>
        </p:pic>
      </p:grpSp>
      <p:grpSp>
        <p:nvGrpSpPr>
          <p:cNvPr id="13" name="Group 12">
            <a:extLst>
              <a:ext uri="{FF2B5EF4-FFF2-40B4-BE49-F238E27FC236}">
                <a16:creationId xmlns:a16="http://schemas.microsoft.com/office/drawing/2014/main" id="{F00FFC11-7560-42FE-B62E-9440ED496656}"/>
              </a:ext>
            </a:extLst>
          </p:cNvPr>
          <p:cNvGrpSpPr/>
          <p:nvPr/>
        </p:nvGrpSpPr>
        <p:grpSpPr>
          <a:xfrm>
            <a:off x="7755140" y="4397990"/>
            <a:ext cx="531061" cy="675008"/>
            <a:chOff x="7602904" y="4464252"/>
            <a:chExt cx="520695" cy="661833"/>
          </a:xfrm>
        </p:grpSpPr>
        <p:pic>
          <p:nvPicPr>
            <p:cNvPr id="76" name="Picture 75" descr="A picture containing brick, box, table&#10;&#10;Description automatically generated">
              <a:extLst>
                <a:ext uri="{FF2B5EF4-FFF2-40B4-BE49-F238E27FC236}">
                  <a16:creationId xmlns:a16="http://schemas.microsoft.com/office/drawing/2014/main" id="{05E5BCFD-CA1C-4252-9892-13F1F889AD40}"/>
                </a:ext>
              </a:extLst>
            </p:cNvPr>
            <p:cNvPicPr>
              <a:picLocks noChangeAspect="1"/>
            </p:cNvPicPr>
            <p:nvPr/>
          </p:nvPicPr>
          <p:blipFill rotWithShape="1">
            <a:blip r:embed="rId4"/>
            <a:srcRect l="30393" r="30393"/>
            <a:stretch/>
          </p:blipFill>
          <p:spPr>
            <a:xfrm>
              <a:off x="7695030" y="4806574"/>
              <a:ext cx="336442" cy="319511"/>
            </a:xfrm>
            <a:prstGeom prst="rect">
              <a:avLst/>
            </a:prstGeom>
          </p:spPr>
        </p:pic>
        <p:grpSp>
          <p:nvGrpSpPr>
            <p:cNvPr id="7" name="Group 6">
              <a:extLst>
                <a:ext uri="{FF2B5EF4-FFF2-40B4-BE49-F238E27FC236}">
                  <a16:creationId xmlns:a16="http://schemas.microsoft.com/office/drawing/2014/main" id="{4093ABF1-6F85-4087-B7B3-57B70B37B983}"/>
                </a:ext>
              </a:extLst>
            </p:cNvPr>
            <p:cNvGrpSpPr/>
            <p:nvPr/>
          </p:nvGrpSpPr>
          <p:grpSpPr>
            <a:xfrm>
              <a:off x="7602904" y="4464252"/>
              <a:ext cx="520695" cy="198256"/>
              <a:chOff x="7602904" y="4547137"/>
              <a:chExt cx="520695" cy="198256"/>
            </a:xfrm>
          </p:grpSpPr>
          <p:pic>
            <p:nvPicPr>
              <p:cNvPr id="94" name="Picture 2" descr="See the source image">
                <a:extLst>
                  <a:ext uri="{FF2B5EF4-FFF2-40B4-BE49-F238E27FC236}">
                    <a16:creationId xmlns:a16="http://schemas.microsoft.com/office/drawing/2014/main" id="{9E6C4861-21A6-4147-807E-E39F8ED0F8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9093" y="4547137"/>
                <a:ext cx="514506" cy="1982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See the source image">
                <a:extLst>
                  <a:ext uri="{FF2B5EF4-FFF2-40B4-BE49-F238E27FC236}">
                    <a16:creationId xmlns:a16="http://schemas.microsoft.com/office/drawing/2014/main" id="{537C2BC1-50EF-44CD-AFB0-38C98C4823D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602904" y="4547137"/>
                <a:ext cx="173377" cy="1725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1DF87E0F-2B84-4BAD-8C9C-74021CDBE247}"/>
              </a:ext>
            </a:extLst>
          </p:cNvPr>
          <p:cNvGrpSpPr/>
          <p:nvPr/>
        </p:nvGrpSpPr>
        <p:grpSpPr>
          <a:xfrm>
            <a:off x="8994209" y="4405106"/>
            <a:ext cx="531061" cy="660775"/>
            <a:chOff x="8817788" y="4464252"/>
            <a:chExt cx="520695" cy="647877"/>
          </a:xfrm>
        </p:grpSpPr>
        <p:pic>
          <p:nvPicPr>
            <p:cNvPr id="67" name="Picture 66" descr="A picture containing drawing, computer, clock&#10;&#10;Description automatically generated">
              <a:extLst>
                <a:ext uri="{FF2B5EF4-FFF2-40B4-BE49-F238E27FC236}">
                  <a16:creationId xmlns:a16="http://schemas.microsoft.com/office/drawing/2014/main" id="{684B1A0B-A055-4D82-9A1E-9142B7D11A44}"/>
                </a:ext>
              </a:extLst>
            </p:cNvPr>
            <p:cNvPicPr>
              <a:picLocks noChangeAspect="1"/>
            </p:cNvPicPr>
            <p:nvPr/>
          </p:nvPicPr>
          <p:blipFill>
            <a:blip r:embed="rId3"/>
            <a:stretch>
              <a:fillRect/>
            </a:stretch>
          </p:blipFill>
          <p:spPr>
            <a:xfrm>
              <a:off x="8932335" y="4820529"/>
              <a:ext cx="291600" cy="291600"/>
            </a:xfrm>
            <a:prstGeom prst="rect">
              <a:avLst/>
            </a:prstGeom>
          </p:spPr>
        </p:pic>
        <p:grpSp>
          <p:nvGrpSpPr>
            <p:cNvPr id="45" name="Group 44">
              <a:extLst>
                <a:ext uri="{FF2B5EF4-FFF2-40B4-BE49-F238E27FC236}">
                  <a16:creationId xmlns:a16="http://schemas.microsoft.com/office/drawing/2014/main" id="{76576B42-B4AB-4297-91F5-E013D081AE6A}"/>
                </a:ext>
              </a:extLst>
            </p:cNvPr>
            <p:cNvGrpSpPr/>
            <p:nvPr/>
          </p:nvGrpSpPr>
          <p:grpSpPr>
            <a:xfrm>
              <a:off x="8817788" y="4464252"/>
              <a:ext cx="520695" cy="198256"/>
              <a:chOff x="7602904" y="4547137"/>
              <a:chExt cx="520695" cy="198256"/>
            </a:xfrm>
          </p:grpSpPr>
          <p:pic>
            <p:nvPicPr>
              <p:cNvPr id="50" name="Picture 2" descr="See the source image">
                <a:extLst>
                  <a:ext uri="{FF2B5EF4-FFF2-40B4-BE49-F238E27FC236}">
                    <a16:creationId xmlns:a16="http://schemas.microsoft.com/office/drawing/2014/main" id="{46467668-5359-4FAB-B674-546501183B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9093" y="4547137"/>
                <a:ext cx="514506" cy="1982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ee the source image">
                <a:extLst>
                  <a:ext uri="{FF2B5EF4-FFF2-40B4-BE49-F238E27FC236}">
                    <a16:creationId xmlns:a16="http://schemas.microsoft.com/office/drawing/2014/main" id="{ACDB0555-9A03-4642-B6C9-BDAB1C0D625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602904" y="4547137"/>
                <a:ext cx="173377" cy="1725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BEEA9619-E552-4696-AD52-27E0EB03502A}"/>
              </a:ext>
            </a:extLst>
          </p:cNvPr>
          <p:cNvGrpSpPr/>
          <p:nvPr/>
        </p:nvGrpSpPr>
        <p:grpSpPr>
          <a:xfrm>
            <a:off x="10209037" y="4405106"/>
            <a:ext cx="531061" cy="660775"/>
            <a:chOff x="10008904" y="4464252"/>
            <a:chExt cx="520695" cy="647877"/>
          </a:xfrm>
        </p:grpSpPr>
        <p:pic>
          <p:nvPicPr>
            <p:cNvPr id="69" name="Picture 68" descr="A picture containing drawing, computer, clock&#10;&#10;Description automatically generated">
              <a:extLst>
                <a:ext uri="{FF2B5EF4-FFF2-40B4-BE49-F238E27FC236}">
                  <a16:creationId xmlns:a16="http://schemas.microsoft.com/office/drawing/2014/main" id="{DB0A6F52-744D-48F8-B29E-2B9F6531248C}"/>
                </a:ext>
              </a:extLst>
            </p:cNvPr>
            <p:cNvPicPr>
              <a:picLocks noChangeAspect="1"/>
            </p:cNvPicPr>
            <p:nvPr/>
          </p:nvPicPr>
          <p:blipFill>
            <a:blip r:embed="rId3"/>
            <a:stretch>
              <a:fillRect/>
            </a:stretch>
          </p:blipFill>
          <p:spPr>
            <a:xfrm>
              <a:off x="10123452" y="4820529"/>
              <a:ext cx="291600" cy="291600"/>
            </a:xfrm>
            <a:prstGeom prst="rect">
              <a:avLst/>
            </a:prstGeom>
          </p:spPr>
        </p:pic>
        <p:grpSp>
          <p:nvGrpSpPr>
            <p:cNvPr id="56" name="Group 55">
              <a:extLst>
                <a:ext uri="{FF2B5EF4-FFF2-40B4-BE49-F238E27FC236}">
                  <a16:creationId xmlns:a16="http://schemas.microsoft.com/office/drawing/2014/main" id="{3A29A2C8-DF8C-4288-A31A-BBA749466CF9}"/>
                </a:ext>
              </a:extLst>
            </p:cNvPr>
            <p:cNvGrpSpPr/>
            <p:nvPr/>
          </p:nvGrpSpPr>
          <p:grpSpPr>
            <a:xfrm>
              <a:off x="10008904" y="4464252"/>
              <a:ext cx="520695" cy="198256"/>
              <a:chOff x="7602904" y="4547137"/>
              <a:chExt cx="520695" cy="198256"/>
            </a:xfrm>
          </p:grpSpPr>
          <p:pic>
            <p:nvPicPr>
              <p:cNvPr id="60" name="Picture 2" descr="See the source image">
                <a:extLst>
                  <a:ext uri="{FF2B5EF4-FFF2-40B4-BE49-F238E27FC236}">
                    <a16:creationId xmlns:a16="http://schemas.microsoft.com/office/drawing/2014/main" id="{4B89F68E-BB92-46D4-8ECE-9889493F29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9093" y="4547137"/>
                <a:ext cx="514506" cy="19825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See the source image">
                <a:extLst>
                  <a:ext uri="{FF2B5EF4-FFF2-40B4-BE49-F238E27FC236}">
                    <a16:creationId xmlns:a16="http://schemas.microsoft.com/office/drawing/2014/main" id="{A9B37744-E697-4F74-BDAC-45632F26CCF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602904" y="4547137"/>
                <a:ext cx="173377" cy="1725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6" name="Group 65">
            <a:extLst>
              <a:ext uri="{FF2B5EF4-FFF2-40B4-BE49-F238E27FC236}">
                <a16:creationId xmlns:a16="http://schemas.microsoft.com/office/drawing/2014/main" id="{5DAED2A7-52E7-47D4-8564-6998E2586731}"/>
              </a:ext>
            </a:extLst>
          </p:cNvPr>
          <p:cNvGrpSpPr/>
          <p:nvPr/>
        </p:nvGrpSpPr>
        <p:grpSpPr>
          <a:xfrm>
            <a:off x="549076" y="6483459"/>
            <a:ext cx="531061" cy="202203"/>
            <a:chOff x="7602904" y="4547137"/>
            <a:chExt cx="520695" cy="198256"/>
          </a:xfrm>
        </p:grpSpPr>
        <p:pic>
          <p:nvPicPr>
            <p:cNvPr id="68" name="Picture 2" descr="See the source image">
              <a:extLst>
                <a:ext uri="{FF2B5EF4-FFF2-40B4-BE49-F238E27FC236}">
                  <a16:creationId xmlns:a16="http://schemas.microsoft.com/office/drawing/2014/main" id="{956A879B-406C-40A9-99F1-6A2819409A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9093" y="4547137"/>
              <a:ext cx="514506" cy="19825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See the source image">
              <a:extLst>
                <a:ext uri="{FF2B5EF4-FFF2-40B4-BE49-F238E27FC236}">
                  <a16:creationId xmlns:a16="http://schemas.microsoft.com/office/drawing/2014/main" id="{D4122314-3E21-4614-9D93-3DBCA9E5794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602904" y="4547137"/>
              <a:ext cx="173377" cy="1725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7163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974-A8C2-413B-AD2A-328B17F5C51B}"/>
              </a:ext>
            </a:extLst>
          </p:cNvPr>
          <p:cNvSpPr>
            <a:spLocks noGrp="1"/>
          </p:cNvSpPr>
          <p:nvPr>
            <p:ph type="title"/>
          </p:nvPr>
        </p:nvSpPr>
        <p:spPr/>
        <p:txBody>
          <a:bodyPr/>
          <a:lstStyle/>
          <a:p>
            <a:r>
              <a:rPr lang="en-US"/>
              <a:t>Summary</a:t>
            </a:r>
            <a:endParaRPr lang="en-US" dirty="0"/>
          </a:p>
        </p:txBody>
      </p:sp>
      <p:graphicFrame>
        <p:nvGraphicFramePr>
          <p:cNvPr id="5" name="Content Placeholder 2">
            <a:extLst>
              <a:ext uri="{FF2B5EF4-FFF2-40B4-BE49-F238E27FC236}">
                <a16:creationId xmlns:a16="http://schemas.microsoft.com/office/drawing/2014/main" id="{B17DF807-FABB-4EB2-8A9D-684A23DE3A8B}"/>
              </a:ext>
            </a:extLst>
          </p:cNvPr>
          <p:cNvGraphicFramePr>
            <a:graphicFrameLocks noGrp="1"/>
          </p:cNvGraphicFramePr>
          <p:nvPr>
            <p:ph idx="1"/>
          </p:nvPr>
        </p:nvGraphicFramePr>
        <p:xfrm>
          <a:off x="855768" y="1861968"/>
          <a:ext cx="10724938"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755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E68C5-16A5-4156-A486-AB98DB1E652B}"/>
              </a:ext>
            </a:extLst>
          </p:cNvPr>
          <p:cNvSpPr>
            <a:spLocks noGrp="1"/>
          </p:cNvSpPr>
          <p:nvPr>
            <p:ph type="title"/>
          </p:nvPr>
        </p:nvSpPr>
        <p:spPr/>
        <p:txBody>
          <a:bodyPr/>
          <a:lstStyle/>
          <a:p>
            <a:r>
              <a:rPr lang="en-US" dirty="0"/>
              <a:t>How well did our models do?</a:t>
            </a:r>
          </a:p>
        </p:txBody>
      </p:sp>
      <p:sp>
        <p:nvSpPr>
          <p:cNvPr id="5" name="Content Placeholder 4">
            <a:extLst>
              <a:ext uri="{FF2B5EF4-FFF2-40B4-BE49-F238E27FC236}">
                <a16:creationId xmlns:a16="http://schemas.microsoft.com/office/drawing/2014/main" id="{E2664BD0-4EAC-43C1-93DE-FD6DF678E953}"/>
              </a:ext>
            </a:extLst>
          </p:cNvPr>
          <p:cNvSpPr>
            <a:spLocks noGrp="1"/>
          </p:cNvSpPr>
          <p:nvPr>
            <p:ph sz="half" idx="1"/>
          </p:nvPr>
        </p:nvSpPr>
        <p:spPr>
          <a:xfrm>
            <a:off x="944928" y="1752458"/>
            <a:ext cx="5285502" cy="1446550"/>
          </a:xfrm>
        </p:spPr>
        <p:txBody>
          <a:bodyPr>
            <a:noAutofit/>
          </a:bodyPr>
          <a:lstStyle/>
          <a:p>
            <a:r>
              <a:rPr lang="en-US" sz="2000" dirty="0"/>
              <a:t>Models Tested</a:t>
            </a:r>
          </a:p>
          <a:p>
            <a:pPr marL="342900" lvl="1" indent="-342900">
              <a:buFont typeface="Arial" panose="020B0604020202020204" pitchFamily="34" charset="0"/>
              <a:buChar char="•"/>
            </a:pPr>
            <a:r>
              <a:rPr lang="en-US" dirty="0"/>
              <a:t>Logistic Regression</a:t>
            </a:r>
          </a:p>
          <a:p>
            <a:pPr marL="342900" lvl="1" indent="-342900">
              <a:buFont typeface="Arial" panose="020B0604020202020204" pitchFamily="34" charset="0"/>
              <a:buChar char="•"/>
            </a:pPr>
            <a:r>
              <a:rPr lang="en-US" dirty="0"/>
              <a:t>Nearest Neighbors</a:t>
            </a:r>
          </a:p>
          <a:p>
            <a:pPr marL="342900" lvl="1" indent="-342900">
              <a:buFont typeface="Arial" panose="020B0604020202020204" pitchFamily="34" charset="0"/>
              <a:buChar char="•"/>
            </a:pPr>
            <a:r>
              <a:rPr lang="en-US" dirty="0"/>
              <a:t>Linear SVM</a:t>
            </a:r>
          </a:p>
          <a:p>
            <a:pPr marL="342900" lvl="1" indent="-342900">
              <a:buFont typeface="Arial" panose="020B0604020202020204" pitchFamily="34" charset="0"/>
              <a:buChar char="•"/>
            </a:pPr>
            <a:r>
              <a:rPr lang="en-US" dirty="0"/>
              <a:t>Gradient Boosting Classifier</a:t>
            </a:r>
          </a:p>
          <a:p>
            <a:pPr marL="342900" lvl="1" indent="-342900">
              <a:buFont typeface="Arial" panose="020B0604020202020204" pitchFamily="34" charset="0"/>
              <a:buChar char="•"/>
            </a:pPr>
            <a:r>
              <a:rPr lang="en-US" dirty="0"/>
              <a:t>Decision Tree</a:t>
            </a:r>
          </a:p>
          <a:p>
            <a:pPr marL="342900" lvl="1" indent="-342900">
              <a:buFont typeface="Arial" panose="020B0604020202020204" pitchFamily="34" charset="0"/>
              <a:buChar char="•"/>
            </a:pPr>
            <a:r>
              <a:rPr lang="en-US" dirty="0"/>
              <a:t>Random Forest</a:t>
            </a:r>
          </a:p>
          <a:p>
            <a:pPr marL="342900" lvl="1" indent="-342900">
              <a:buFont typeface="Arial" panose="020B0604020202020204" pitchFamily="34" charset="0"/>
              <a:buChar char="•"/>
            </a:pPr>
            <a:r>
              <a:rPr lang="en-US" dirty="0"/>
              <a:t>Neural Net</a:t>
            </a:r>
          </a:p>
          <a:p>
            <a:pPr marL="342900" lvl="1" indent="-342900">
              <a:buFont typeface="Arial" panose="020B0604020202020204" pitchFamily="34" charset="0"/>
              <a:buChar char="•"/>
            </a:pPr>
            <a:r>
              <a:rPr lang="en-US" dirty="0"/>
              <a:t>Naive Bayes</a:t>
            </a:r>
          </a:p>
          <a:p>
            <a:pPr marL="342900" lvl="1" indent="-342900">
              <a:buFont typeface="Arial" panose="020B0604020202020204" pitchFamily="34" charset="0"/>
              <a:buChar char="•"/>
            </a:pPr>
            <a:r>
              <a:rPr lang="en-US" dirty="0"/>
              <a:t>AdaBoost</a:t>
            </a:r>
          </a:p>
          <a:p>
            <a:pPr marL="342900" lvl="1" indent="-342900">
              <a:buFont typeface="Arial" panose="020B0604020202020204" pitchFamily="34" charset="0"/>
              <a:buChar char="•"/>
            </a:pPr>
            <a:r>
              <a:rPr lang="en-US" dirty="0"/>
              <a:t>Gaussian Process</a:t>
            </a:r>
          </a:p>
          <a:p>
            <a:pPr marL="342900" lvl="1" indent="-342900">
              <a:buFont typeface="Arial" panose="020B0604020202020204" pitchFamily="34" charset="0"/>
              <a:buChar char="•"/>
            </a:pPr>
            <a:r>
              <a:rPr lang="en-US" dirty="0">
                <a:solidFill>
                  <a:schemeClr val="tx1"/>
                </a:solidFill>
              </a:rPr>
              <a:t>XG Boost (selected) - </a:t>
            </a:r>
            <a:r>
              <a:rPr lang="en-US" dirty="0" err="1">
                <a:solidFill>
                  <a:schemeClr val="tx1"/>
                </a:solidFill>
              </a:rPr>
              <a:t>autoML</a:t>
            </a:r>
            <a:endParaRPr lang="en-US" dirty="0">
              <a:solidFill>
                <a:schemeClr val="tx1"/>
              </a:solidFill>
            </a:endParaRPr>
          </a:p>
        </p:txBody>
      </p:sp>
      <p:pic>
        <p:nvPicPr>
          <p:cNvPr id="2" name="Picture 1">
            <a:extLst>
              <a:ext uri="{FF2B5EF4-FFF2-40B4-BE49-F238E27FC236}">
                <a16:creationId xmlns:a16="http://schemas.microsoft.com/office/drawing/2014/main" id="{CD998531-AF8B-4E4D-8048-8597EB1AE080}"/>
              </a:ext>
            </a:extLst>
          </p:cNvPr>
          <p:cNvPicPr>
            <a:picLocks noChangeAspect="1"/>
          </p:cNvPicPr>
          <p:nvPr/>
        </p:nvPicPr>
        <p:blipFill>
          <a:blip r:embed="rId3"/>
          <a:stretch>
            <a:fillRect/>
          </a:stretch>
        </p:blipFill>
        <p:spPr>
          <a:xfrm>
            <a:off x="6092301" y="2830714"/>
            <a:ext cx="4599375" cy="2992108"/>
          </a:xfrm>
          <a:prstGeom prst="rect">
            <a:avLst/>
          </a:prstGeom>
        </p:spPr>
        <p:style>
          <a:lnRef idx="0">
            <a:schemeClr val="accent1"/>
          </a:lnRef>
          <a:fillRef idx="3">
            <a:schemeClr val="accent1"/>
          </a:fillRef>
          <a:effectRef idx="3">
            <a:schemeClr val="accent1"/>
          </a:effectRef>
          <a:fontRef idx="minor">
            <a:schemeClr val="lt1"/>
          </a:fontRef>
        </p:style>
      </p:pic>
      <p:pic>
        <p:nvPicPr>
          <p:cNvPr id="10" name="Picture 9">
            <a:extLst>
              <a:ext uri="{FF2B5EF4-FFF2-40B4-BE49-F238E27FC236}">
                <a16:creationId xmlns:a16="http://schemas.microsoft.com/office/drawing/2014/main" id="{B2999BAD-7BFD-4251-B203-A64FA8DCBCB5}"/>
              </a:ext>
            </a:extLst>
          </p:cNvPr>
          <p:cNvPicPr>
            <a:picLocks noChangeAspect="1"/>
          </p:cNvPicPr>
          <p:nvPr/>
        </p:nvPicPr>
        <p:blipFill>
          <a:blip r:embed="rId4"/>
          <a:stretch>
            <a:fillRect/>
          </a:stretch>
        </p:blipFill>
        <p:spPr>
          <a:xfrm>
            <a:off x="4708885" y="1515153"/>
            <a:ext cx="7366209" cy="960580"/>
          </a:xfrm>
          <a:prstGeom prst="rect">
            <a:avLst/>
          </a:prstGeom>
        </p:spPr>
      </p:pic>
      <p:sp>
        <p:nvSpPr>
          <p:cNvPr id="12" name="Content Placeholder 4">
            <a:extLst>
              <a:ext uri="{FF2B5EF4-FFF2-40B4-BE49-F238E27FC236}">
                <a16:creationId xmlns:a16="http://schemas.microsoft.com/office/drawing/2014/main" id="{8F6E2477-70E1-4B8D-9DC2-ED706CAEC1A1}"/>
              </a:ext>
            </a:extLst>
          </p:cNvPr>
          <p:cNvSpPr txBox="1">
            <a:spLocks/>
          </p:cNvSpPr>
          <p:nvPr/>
        </p:nvSpPr>
        <p:spPr>
          <a:xfrm>
            <a:off x="6780497" y="2114096"/>
            <a:ext cx="5285502" cy="1446550"/>
          </a:xfrm>
          <a:prstGeom prst="rect">
            <a:avLst/>
          </a:prstGeom>
        </p:spPr>
        <p:txBody>
          <a:bodyPr vert="horz" wrap="square" lIns="0" tIns="91440" rIns="146304" bIns="9144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b="1" dirty="0">
              <a:solidFill>
                <a:srgbClr val="FF9900"/>
              </a:solidFill>
            </a:endParaRPr>
          </a:p>
        </p:txBody>
      </p:sp>
      <p:sp>
        <p:nvSpPr>
          <p:cNvPr id="20" name="Rectangle 19">
            <a:extLst>
              <a:ext uri="{FF2B5EF4-FFF2-40B4-BE49-F238E27FC236}">
                <a16:creationId xmlns:a16="http://schemas.microsoft.com/office/drawing/2014/main" id="{B2F3C378-1E37-49B5-986E-0ABBC77393F3}"/>
              </a:ext>
            </a:extLst>
          </p:cNvPr>
          <p:cNvSpPr/>
          <p:nvPr/>
        </p:nvSpPr>
        <p:spPr bwMode="auto">
          <a:xfrm>
            <a:off x="6696474" y="213543"/>
            <a:ext cx="4358458" cy="830021"/>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w/top 3 models</a:t>
            </a:r>
          </a:p>
        </p:txBody>
      </p:sp>
    </p:spTree>
    <p:extLst>
      <p:ext uri="{BB962C8B-B14F-4D97-AF65-F5344CB8AC3E}">
        <p14:creationId xmlns:p14="http://schemas.microsoft.com/office/powerpoint/2010/main" val="3590267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Invent</a:t>
            </a:r>
            <a:r>
              <a:rPr lang="en-US" sz="4800" dirty="0"/>
              <a:t> with purpose.</a:t>
            </a:r>
            <a:endParaRPr lang="en-US" sz="4800" dirty="0">
              <a:solidFill>
                <a:srgbClr val="FFFFFF"/>
              </a:solidFill>
            </a:endParaRPr>
          </a:p>
        </p:txBody>
      </p:sp>
    </p:spTree>
    <p:extLst>
      <p:ext uri="{BB962C8B-B14F-4D97-AF65-F5344CB8AC3E}">
        <p14:creationId xmlns:p14="http://schemas.microsoft.com/office/powerpoint/2010/main" val="37596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0FFAB09-939D-4A0B-9C0C-DC1301CA1726}"/>
              </a:ext>
            </a:extLst>
          </p:cNvPr>
          <p:cNvPicPr>
            <a:picLocks noChangeAspect="1"/>
          </p:cNvPicPr>
          <p:nvPr/>
        </p:nvPicPr>
        <p:blipFill>
          <a:blip r:embed="rId4"/>
          <a:stretch>
            <a:fillRect/>
          </a:stretch>
        </p:blipFill>
        <p:spPr>
          <a:xfrm>
            <a:off x="256509" y="211726"/>
            <a:ext cx="6267496" cy="6643736"/>
          </a:xfrm>
          <a:prstGeom prst="rect">
            <a:avLst/>
          </a:prstGeom>
        </p:spPr>
      </p:pic>
      <p:sp>
        <p:nvSpPr>
          <p:cNvPr id="7" name="TextBox 6">
            <a:extLst>
              <a:ext uri="{FF2B5EF4-FFF2-40B4-BE49-F238E27FC236}">
                <a16:creationId xmlns:a16="http://schemas.microsoft.com/office/drawing/2014/main" id="{A726C9E2-20B3-4918-8A35-881AD2AA08A1}"/>
              </a:ext>
            </a:extLst>
          </p:cNvPr>
          <p:cNvSpPr txBox="1"/>
          <p:nvPr/>
        </p:nvSpPr>
        <p:spPr>
          <a:xfrm>
            <a:off x="6875232" y="1711787"/>
            <a:ext cx="5187581" cy="4247317"/>
          </a:xfrm>
          <a:prstGeom prst="rect">
            <a:avLst/>
          </a:prstGeom>
          <a:noFill/>
        </p:spPr>
        <p:txBody>
          <a:bodyPr wrap="square">
            <a:spAutoFit/>
          </a:bodyPr>
          <a:lstStyle/>
          <a:p>
            <a:pPr algn="l" fontAlgn="base"/>
            <a:r>
              <a:rPr lang="en-US" b="1" i="0">
                <a:solidFill>
                  <a:srgbClr val="333333"/>
                </a:solidFill>
                <a:effectLst/>
                <a:latin typeface="nyt-franklin"/>
              </a:rPr>
              <a:t>By </a:t>
            </a:r>
            <a:r>
              <a:rPr lang="en-US" b="1" i="0">
                <a:solidFill>
                  <a:srgbClr val="333333"/>
                </a:solidFill>
                <a:effectLst/>
                <a:latin typeface="nyt-franklin"/>
                <a:hlinkClick r:id="rId5"/>
              </a:rPr>
              <a:t>Roni Caryn Rabin</a:t>
            </a:r>
            <a:endParaRPr lang="en-US" b="0" i="0">
              <a:solidFill>
                <a:srgbClr val="333333"/>
              </a:solidFill>
              <a:effectLst/>
              <a:latin typeface="nyt-franklin"/>
            </a:endParaRPr>
          </a:p>
          <a:p>
            <a:pPr algn="l" fontAlgn="base"/>
            <a:endParaRPr lang="en-US">
              <a:solidFill>
                <a:srgbClr val="333333"/>
              </a:solidFill>
              <a:latin typeface="nyt-franklin"/>
            </a:endParaRPr>
          </a:p>
          <a:p>
            <a:pPr algn="l" fontAlgn="base"/>
            <a:r>
              <a:rPr lang="en-US" b="0" i="0">
                <a:solidFill>
                  <a:srgbClr val="333333"/>
                </a:solidFill>
                <a:effectLst/>
                <a:latin typeface="nyt-franklin"/>
              </a:rPr>
              <a:t>Published June 24, 2020 Updated Sept. 2, 2020</a:t>
            </a:r>
            <a:endParaRPr lang="en-US" b="0" i="0">
              <a:solidFill>
                <a:srgbClr val="333333"/>
              </a:solidFill>
              <a:effectLst/>
              <a:latin typeface="nyt-imperial"/>
            </a:endParaRPr>
          </a:p>
          <a:p>
            <a:pPr algn="l" fontAlgn="base"/>
            <a:endParaRPr lang="en-US">
              <a:solidFill>
                <a:srgbClr val="333333"/>
              </a:solidFill>
              <a:latin typeface="nyt-imperial"/>
            </a:endParaRPr>
          </a:p>
          <a:p>
            <a:pPr algn="l" fontAlgn="base"/>
            <a:r>
              <a:rPr lang="en-US" b="0" i="0">
                <a:solidFill>
                  <a:srgbClr val="333333"/>
                </a:solidFill>
                <a:effectLst/>
                <a:latin typeface="nyt-imperial"/>
              </a:rPr>
              <a:t>“Scientists in Britain announced a major breakthrough in the battle against the </a:t>
            </a:r>
            <a:r>
              <a:rPr lang="en-US" b="0" i="0">
                <a:solidFill>
                  <a:srgbClr val="326891"/>
                </a:solidFill>
                <a:effectLst/>
                <a:latin typeface="nyt-imperial"/>
                <a:hlinkClick r:id="rId6"/>
              </a:rPr>
              <a:t>coronavirus</a:t>
            </a:r>
            <a:r>
              <a:rPr lang="en-US" b="0" i="0">
                <a:solidFill>
                  <a:srgbClr val="333333"/>
                </a:solidFill>
                <a:effectLst/>
                <a:latin typeface="nyt-imperial"/>
              </a:rPr>
              <a:t> last week, reporting they had found the first </a:t>
            </a:r>
            <a:r>
              <a:rPr lang="en-US" b="0" i="0">
                <a:solidFill>
                  <a:srgbClr val="326891"/>
                </a:solidFill>
                <a:effectLst/>
                <a:latin typeface="nyt-imperial"/>
                <a:hlinkClick r:id="rId7"/>
              </a:rPr>
              <a:t>drug</a:t>
            </a:r>
            <a:r>
              <a:rPr lang="en-US" b="0" i="0">
                <a:solidFill>
                  <a:srgbClr val="333333"/>
                </a:solidFill>
                <a:effectLst/>
                <a:latin typeface="nyt-imperial"/>
              </a:rPr>
              <a:t> to reduce deaths among critically ill </a:t>
            </a:r>
            <a:r>
              <a:rPr lang="en-US" b="0" i="0">
                <a:solidFill>
                  <a:srgbClr val="326891"/>
                </a:solidFill>
                <a:effectLst/>
                <a:latin typeface="nyt-imperial"/>
                <a:hlinkClick r:id="rId8"/>
              </a:rPr>
              <a:t>Covid-19</a:t>
            </a:r>
            <a:r>
              <a:rPr lang="en-US" b="0" i="0">
                <a:solidFill>
                  <a:srgbClr val="333333"/>
                </a:solidFill>
                <a:effectLst/>
                <a:latin typeface="nyt-imperial"/>
              </a:rPr>
              <a:t> patients.</a:t>
            </a:r>
          </a:p>
          <a:p>
            <a:pPr algn="l" fontAlgn="base"/>
            <a:endParaRPr lang="en-US" b="0" i="0">
              <a:solidFill>
                <a:srgbClr val="333333"/>
              </a:solidFill>
              <a:effectLst/>
              <a:latin typeface="nyt-imperial"/>
            </a:endParaRPr>
          </a:p>
          <a:p>
            <a:pPr algn="l" fontAlgn="base"/>
            <a:r>
              <a:rPr lang="en-US" b="0" i="0">
                <a:solidFill>
                  <a:srgbClr val="333333"/>
                </a:solidFill>
                <a:effectLst/>
                <a:latin typeface="nyt-imperial"/>
              </a:rPr>
              <a:t>The drug — a cheap, widely available </a:t>
            </a:r>
            <a:r>
              <a:rPr lang="en-US" b="0" i="0">
                <a:solidFill>
                  <a:srgbClr val="326891"/>
                </a:solidFill>
                <a:effectLst/>
                <a:latin typeface="nyt-imperial"/>
                <a:hlinkClick r:id="rId6"/>
              </a:rPr>
              <a:t>steroid</a:t>
            </a:r>
            <a:r>
              <a:rPr lang="en-US" b="0" i="0">
                <a:solidFill>
                  <a:srgbClr val="333333"/>
                </a:solidFill>
                <a:effectLst/>
                <a:latin typeface="nyt-imperial"/>
              </a:rPr>
              <a:t> called </a:t>
            </a:r>
            <a:r>
              <a:rPr lang="en-US" b="0" i="0">
                <a:solidFill>
                  <a:srgbClr val="326891"/>
                </a:solidFill>
                <a:effectLst/>
                <a:latin typeface="nyt-imperial"/>
                <a:hlinkClick r:id="rId9"/>
              </a:rPr>
              <a:t>dexamethasone</a:t>
            </a:r>
            <a:r>
              <a:rPr lang="en-US" b="0" i="0">
                <a:solidFill>
                  <a:srgbClr val="333333"/>
                </a:solidFill>
                <a:effectLst/>
                <a:latin typeface="nyt-imperial"/>
              </a:rPr>
              <a:t> — does seem to help patients in dire straits, the data suggest. </a:t>
            </a:r>
            <a:r>
              <a:rPr lang="en-US" b="0" i="0">
                <a:solidFill>
                  <a:srgbClr val="333333"/>
                </a:solidFill>
                <a:effectLst/>
                <a:highlight>
                  <a:srgbClr val="FFFF00"/>
                </a:highlight>
                <a:latin typeface="nyt-imperial"/>
              </a:rPr>
              <a:t>But it also may be risky for patients with milder illness, and the timing of the </a:t>
            </a:r>
            <a:r>
              <a:rPr lang="en-US" b="0" i="0">
                <a:solidFill>
                  <a:srgbClr val="326891"/>
                </a:solidFill>
                <a:effectLst/>
                <a:highlight>
                  <a:srgbClr val="FFFF00"/>
                </a:highlight>
                <a:latin typeface="nyt-imperial"/>
                <a:hlinkClick r:id="rId8"/>
              </a:rPr>
              <a:t>treatment</a:t>
            </a:r>
            <a:r>
              <a:rPr lang="en-US" b="0" i="0">
                <a:solidFill>
                  <a:srgbClr val="333333"/>
                </a:solidFill>
                <a:effectLst/>
                <a:highlight>
                  <a:srgbClr val="FFFF00"/>
                </a:highlight>
                <a:latin typeface="nyt-imperial"/>
              </a:rPr>
              <a:t> is critical.”</a:t>
            </a:r>
            <a:endParaRPr lang="en-US" b="0" i="0" dirty="0">
              <a:solidFill>
                <a:srgbClr val="333333"/>
              </a:solidFill>
              <a:effectLst/>
              <a:highlight>
                <a:srgbClr val="FFFF00"/>
              </a:highlight>
              <a:latin typeface="nyt-imperial"/>
            </a:endParaRPr>
          </a:p>
        </p:txBody>
      </p:sp>
    </p:spTree>
    <p:extLst>
      <p:ext uri="{BB962C8B-B14F-4D97-AF65-F5344CB8AC3E}">
        <p14:creationId xmlns:p14="http://schemas.microsoft.com/office/powerpoint/2010/main" val="37592131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883920" y="362897"/>
            <a:ext cx="6688773" cy="452021"/>
          </a:xfrm>
        </p:spPr>
        <p:txBody>
          <a:bodyPr anchor="ctr"/>
          <a:lstStyle/>
          <a:p>
            <a:pPr algn="ctr"/>
            <a:r>
              <a:rPr lang="en-US" sz="2856" dirty="0">
                <a:noFill/>
                <a:latin typeface="Segoe UI Semibold" panose="020B0702040204020203" pitchFamily="34" charset="0"/>
              </a:rPr>
              <a:t>Trending Now: </a:t>
            </a:r>
            <a:r>
              <a:rPr lang="en-US" sz="2856" dirty="0">
                <a:noFill/>
                <a:latin typeface="Segoe UI Semibold"/>
              </a:rPr>
              <a:t>Predictive Care Guidance</a:t>
            </a:r>
            <a:endParaRPr lang="en-US" sz="2856" dirty="0">
              <a:noFill/>
              <a:latin typeface="Segoe UI Semibold" panose="020B0702040204020203" pitchFamily="34" charset="0"/>
            </a:endParaRPr>
          </a:p>
        </p:txBody>
      </p:sp>
      <p:pic>
        <p:nvPicPr>
          <p:cNvPr id="33" name="Picture 32" descr="Two medical professionals using a computer at a store.">
            <a:extLst>
              <a:ext uri="{FF2B5EF4-FFF2-40B4-BE49-F238E27FC236}">
                <a16:creationId xmlns:a16="http://schemas.microsoft.com/office/drawing/2014/main" id="{77025ABC-A502-4157-AB5B-0D44242143CD}"/>
              </a:ext>
              <a:ext uri="{C183D7F6-B498-43B3-948B-1728B52AA6E4}">
                <adec:decorative xmlns:adec="http://schemas.microsoft.com/office/drawing/2017/decorative" val="0"/>
              </a:ext>
            </a:extLst>
          </p:cNvPr>
          <p:cNvPicPr>
            <a:picLocks noChangeAspect="1"/>
          </p:cNvPicPr>
          <p:nvPr/>
        </p:nvPicPr>
        <p:blipFill rotWithShape="1">
          <a:blip r:embed="rId3"/>
          <a:srcRect t="3384" b="919"/>
          <a:stretch/>
        </p:blipFill>
        <p:spPr>
          <a:xfrm>
            <a:off x="-23246" y="-1"/>
            <a:ext cx="12560753" cy="6994525"/>
          </a:xfrm>
          <a:prstGeom prst="rect">
            <a:avLst/>
          </a:prstGeom>
        </p:spPr>
      </p:pic>
      <p:sp>
        <p:nvSpPr>
          <p:cNvPr id="12" name="Rectangle 11">
            <a:extLst>
              <a:ext uri="{FF2B5EF4-FFF2-40B4-BE49-F238E27FC236}">
                <a16:creationId xmlns:a16="http://schemas.microsoft.com/office/drawing/2014/main" id="{0D153B6F-C6F9-4589-8821-899418E66868}"/>
              </a:ext>
              <a:ext uri="{C183D7F6-B498-43B3-948B-1728B52AA6E4}">
                <adec:decorative xmlns:adec="http://schemas.microsoft.com/office/drawing/2017/decorative" val="1"/>
              </a:ext>
            </a:extLst>
          </p:cNvPr>
          <p:cNvSpPr/>
          <p:nvPr/>
        </p:nvSpPr>
        <p:spPr bwMode="auto">
          <a:xfrm>
            <a:off x="10117" y="-1"/>
            <a:ext cx="12560753" cy="3281012"/>
          </a:xfrm>
          <a:prstGeom prst="rect">
            <a:avLst/>
          </a:prstGeom>
          <a:gradFill flip="none" rotWithShape="1">
            <a:gsLst>
              <a:gs pos="0">
                <a:schemeClr val="tx1">
                  <a:alpha val="4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0C290BC4-A508-4F8E-82AB-03BC021DE7C5}"/>
              </a:ext>
              <a:ext uri="{C183D7F6-B498-43B3-948B-1728B52AA6E4}">
                <adec:decorative xmlns:adec="http://schemas.microsoft.com/office/drawing/2017/decorative" val="1"/>
              </a:ext>
            </a:extLst>
          </p:cNvPr>
          <p:cNvSpPr txBox="1"/>
          <p:nvPr/>
        </p:nvSpPr>
        <p:spPr>
          <a:xfrm>
            <a:off x="2734637" y="244722"/>
            <a:ext cx="7699320" cy="696906"/>
          </a:xfrm>
          <a:prstGeom prst="rect">
            <a:avLst/>
          </a:prstGeom>
          <a:noFill/>
        </p:spPr>
        <p:txBody>
          <a:bodyPr wrap="square" lIns="186521" tIns="149217" rIns="186521" bIns="149217" rtlCol="0">
            <a:spAutoFit/>
          </a:bodyPr>
          <a:lstStyle/>
          <a:p>
            <a:pPr>
              <a:lnSpc>
                <a:spcPct val="90000"/>
              </a:lnSpc>
              <a:spcAft>
                <a:spcPts val="612"/>
              </a:spcAft>
            </a:pPr>
            <a:r>
              <a:rPr lang="en-US" sz="2856" dirty="0">
                <a:ln w="3175">
                  <a:noFill/>
                </a:ln>
                <a:solidFill>
                  <a:prstClr val="white"/>
                </a:solidFill>
                <a:latin typeface="Segoe UI Semibold" panose="020B0702040204020203" pitchFamily="34" charset="0"/>
                <a:cs typeface="Segoe UI" pitchFamily="34" charset="0"/>
              </a:rPr>
              <a:t>Healthcare can do better: </a:t>
            </a:r>
            <a:r>
              <a:rPr lang="en-US" sz="2856" dirty="0">
                <a:ln w="3175">
                  <a:noFill/>
                </a:ln>
                <a:solidFill>
                  <a:prstClr val="white"/>
                </a:solidFill>
                <a:latin typeface="Segoe UI Semibold"/>
                <a:cs typeface="Segoe UI" pitchFamily="34" charset="0"/>
              </a:rPr>
              <a:t>Predictive Care</a:t>
            </a:r>
            <a:endParaRPr lang="en-US" sz="2448" dirty="0">
              <a:gradFill>
                <a:gsLst>
                  <a:gs pos="2917">
                    <a:schemeClr val="tx1"/>
                  </a:gs>
                  <a:gs pos="30000">
                    <a:schemeClr val="tx1"/>
                  </a:gs>
                </a:gsLst>
                <a:lin ang="5400000" scaled="0"/>
              </a:gradFill>
            </a:endParaRPr>
          </a:p>
        </p:txBody>
      </p:sp>
      <p:grpSp>
        <p:nvGrpSpPr>
          <p:cNvPr id="34" name="monitor medical assets">
            <a:extLst>
              <a:ext uri="{FF2B5EF4-FFF2-40B4-BE49-F238E27FC236}">
                <a16:creationId xmlns:a16="http://schemas.microsoft.com/office/drawing/2014/main" id="{6E85C75A-3968-416A-8391-0B389CDC609E}"/>
              </a:ext>
              <a:ext uri="{C183D7F6-B498-43B3-948B-1728B52AA6E4}">
                <adec:decorative xmlns:adec="http://schemas.microsoft.com/office/drawing/2017/decorative" val="1"/>
              </a:ext>
            </a:extLst>
          </p:cNvPr>
          <p:cNvGrpSpPr/>
          <p:nvPr/>
        </p:nvGrpSpPr>
        <p:grpSpPr>
          <a:xfrm>
            <a:off x="11638181" y="352164"/>
            <a:ext cx="406003" cy="406001"/>
            <a:chOff x="729682" y="3948379"/>
            <a:chExt cx="398078" cy="398076"/>
          </a:xfrm>
        </p:grpSpPr>
        <p:sp>
          <p:nvSpPr>
            <p:cNvPr id="35" name="Freeform 168">
              <a:extLst>
                <a:ext uri="{FF2B5EF4-FFF2-40B4-BE49-F238E27FC236}">
                  <a16:creationId xmlns:a16="http://schemas.microsoft.com/office/drawing/2014/main" id="{3AE87BBF-AE19-4CF1-B56B-7B63754E2B40}"/>
                </a:ext>
                <a:ext uri="{C183D7F6-B498-43B3-948B-1728B52AA6E4}">
                  <adec:decorative xmlns:adec="http://schemas.microsoft.com/office/drawing/2017/decorative" val="1"/>
                </a:ext>
              </a:extLst>
            </p:cNvPr>
            <p:cNvSpPr>
              <a:spLocks noEditPoints="1"/>
            </p:cNvSpPr>
            <p:nvPr/>
          </p:nvSpPr>
          <p:spPr bwMode="auto">
            <a:xfrm>
              <a:off x="729682" y="3948379"/>
              <a:ext cx="398078" cy="313604"/>
            </a:xfrm>
            <a:custGeom>
              <a:avLst/>
              <a:gdLst>
                <a:gd name="T0" fmla="*/ 0 w 564"/>
                <a:gd name="T1" fmla="*/ 0 h 445"/>
                <a:gd name="T2" fmla="*/ 0 w 564"/>
                <a:gd name="T3" fmla="*/ 445 h 445"/>
                <a:gd name="T4" fmla="*/ 564 w 564"/>
                <a:gd name="T5" fmla="*/ 445 h 445"/>
                <a:gd name="T6" fmla="*/ 564 w 564"/>
                <a:gd name="T7" fmla="*/ 0 h 445"/>
                <a:gd name="T8" fmla="*/ 0 w 564"/>
                <a:gd name="T9" fmla="*/ 0 h 445"/>
                <a:gd name="T10" fmla="*/ 193 w 564"/>
                <a:gd name="T11" fmla="*/ 148 h 445"/>
                <a:gd name="T12" fmla="*/ 148 w 564"/>
                <a:gd name="T13" fmla="*/ 148 h 445"/>
                <a:gd name="T14" fmla="*/ 148 w 564"/>
                <a:gd name="T15" fmla="*/ 193 h 445"/>
                <a:gd name="T16" fmla="*/ 89 w 564"/>
                <a:gd name="T17" fmla="*/ 193 h 445"/>
                <a:gd name="T18" fmla="*/ 89 w 564"/>
                <a:gd name="T19" fmla="*/ 148 h 445"/>
                <a:gd name="T20" fmla="*/ 44 w 564"/>
                <a:gd name="T21" fmla="*/ 148 h 445"/>
                <a:gd name="T22" fmla="*/ 44 w 564"/>
                <a:gd name="T23" fmla="*/ 89 h 445"/>
                <a:gd name="T24" fmla="*/ 89 w 564"/>
                <a:gd name="T25" fmla="*/ 89 h 445"/>
                <a:gd name="T26" fmla="*/ 89 w 564"/>
                <a:gd name="T27" fmla="*/ 44 h 445"/>
                <a:gd name="T28" fmla="*/ 148 w 564"/>
                <a:gd name="T29" fmla="*/ 44 h 445"/>
                <a:gd name="T30" fmla="*/ 148 w 564"/>
                <a:gd name="T31" fmla="*/ 89 h 445"/>
                <a:gd name="T32" fmla="*/ 193 w 564"/>
                <a:gd name="T33" fmla="*/ 89 h 445"/>
                <a:gd name="T34" fmla="*/ 193 w 564"/>
                <a:gd name="T35" fmla="*/ 148 h 445"/>
                <a:gd name="T36" fmla="*/ 342 w 564"/>
                <a:gd name="T37" fmla="*/ 223 h 445"/>
                <a:gd name="T38" fmla="*/ 223 w 564"/>
                <a:gd name="T39" fmla="*/ 223 h 445"/>
                <a:gd name="T40" fmla="*/ 223 w 564"/>
                <a:gd name="T41" fmla="*/ 148 h 445"/>
                <a:gd name="T42" fmla="*/ 240 w 564"/>
                <a:gd name="T43" fmla="*/ 106 h 445"/>
                <a:gd name="T44" fmla="*/ 282 w 564"/>
                <a:gd name="T45" fmla="*/ 89 h 445"/>
                <a:gd name="T46" fmla="*/ 324 w 564"/>
                <a:gd name="T47" fmla="*/ 106 h 445"/>
                <a:gd name="T48" fmla="*/ 342 w 564"/>
                <a:gd name="T49" fmla="*/ 148 h 445"/>
                <a:gd name="T50" fmla="*/ 342 w 564"/>
                <a:gd name="T51" fmla="*/ 223 h 445"/>
                <a:gd name="T52" fmla="*/ 475 w 564"/>
                <a:gd name="T53" fmla="*/ 386 h 445"/>
                <a:gd name="T54" fmla="*/ 459 w 564"/>
                <a:gd name="T55" fmla="*/ 381 h 445"/>
                <a:gd name="T56" fmla="*/ 448 w 564"/>
                <a:gd name="T57" fmla="*/ 368 h 445"/>
                <a:gd name="T58" fmla="*/ 446 w 564"/>
                <a:gd name="T59" fmla="*/ 351 h 445"/>
                <a:gd name="T60" fmla="*/ 454 w 564"/>
                <a:gd name="T61" fmla="*/ 335 h 445"/>
                <a:gd name="T62" fmla="*/ 470 w 564"/>
                <a:gd name="T63" fmla="*/ 327 h 445"/>
                <a:gd name="T64" fmla="*/ 487 w 564"/>
                <a:gd name="T65" fmla="*/ 329 h 445"/>
                <a:gd name="T66" fmla="*/ 500 w 564"/>
                <a:gd name="T67" fmla="*/ 340 h 445"/>
                <a:gd name="T68" fmla="*/ 505 w 564"/>
                <a:gd name="T69" fmla="*/ 356 h 445"/>
                <a:gd name="T70" fmla="*/ 496 w 564"/>
                <a:gd name="T71" fmla="*/ 377 h 445"/>
                <a:gd name="T72" fmla="*/ 475 w 564"/>
                <a:gd name="T73" fmla="*/ 38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4" h="445">
                  <a:moveTo>
                    <a:pt x="0" y="0"/>
                  </a:moveTo>
                  <a:cubicBezTo>
                    <a:pt x="0" y="445"/>
                    <a:pt x="0" y="445"/>
                    <a:pt x="0" y="445"/>
                  </a:cubicBezTo>
                  <a:cubicBezTo>
                    <a:pt x="564" y="445"/>
                    <a:pt x="564" y="445"/>
                    <a:pt x="564" y="445"/>
                  </a:cubicBezTo>
                  <a:cubicBezTo>
                    <a:pt x="564" y="0"/>
                    <a:pt x="564" y="0"/>
                    <a:pt x="564" y="0"/>
                  </a:cubicBezTo>
                  <a:lnTo>
                    <a:pt x="0" y="0"/>
                  </a:lnTo>
                  <a:close/>
                  <a:moveTo>
                    <a:pt x="193" y="148"/>
                  </a:moveTo>
                  <a:cubicBezTo>
                    <a:pt x="148" y="148"/>
                    <a:pt x="148" y="148"/>
                    <a:pt x="148" y="148"/>
                  </a:cubicBezTo>
                  <a:cubicBezTo>
                    <a:pt x="148" y="193"/>
                    <a:pt x="148" y="193"/>
                    <a:pt x="148" y="193"/>
                  </a:cubicBezTo>
                  <a:cubicBezTo>
                    <a:pt x="89" y="193"/>
                    <a:pt x="89" y="193"/>
                    <a:pt x="89" y="193"/>
                  </a:cubicBezTo>
                  <a:cubicBezTo>
                    <a:pt x="89" y="148"/>
                    <a:pt x="89" y="148"/>
                    <a:pt x="89" y="148"/>
                  </a:cubicBezTo>
                  <a:cubicBezTo>
                    <a:pt x="44" y="148"/>
                    <a:pt x="44" y="148"/>
                    <a:pt x="44" y="148"/>
                  </a:cubicBezTo>
                  <a:cubicBezTo>
                    <a:pt x="44" y="89"/>
                    <a:pt x="44" y="89"/>
                    <a:pt x="44" y="89"/>
                  </a:cubicBezTo>
                  <a:cubicBezTo>
                    <a:pt x="89" y="89"/>
                    <a:pt x="89" y="89"/>
                    <a:pt x="89" y="89"/>
                  </a:cubicBezTo>
                  <a:cubicBezTo>
                    <a:pt x="89" y="44"/>
                    <a:pt x="89" y="44"/>
                    <a:pt x="89" y="44"/>
                  </a:cubicBezTo>
                  <a:cubicBezTo>
                    <a:pt x="148" y="44"/>
                    <a:pt x="148" y="44"/>
                    <a:pt x="148" y="44"/>
                  </a:cubicBezTo>
                  <a:cubicBezTo>
                    <a:pt x="148" y="89"/>
                    <a:pt x="148" y="89"/>
                    <a:pt x="148" y="89"/>
                  </a:cubicBezTo>
                  <a:cubicBezTo>
                    <a:pt x="193" y="89"/>
                    <a:pt x="193" y="89"/>
                    <a:pt x="193" y="89"/>
                  </a:cubicBezTo>
                  <a:lnTo>
                    <a:pt x="193" y="148"/>
                  </a:lnTo>
                  <a:close/>
                  <a:moveTo>
                    <a:pt x="342" y="223"/>
                  </a:moveTo>
                  <a:cubicBezTo>
                    <a:pt x="223" y="223"/>
                    <a:pt x="223" y="223"/>
                    <a:pt x="223" y="223"/>
                  </a:cubicBezTo>
                  <a:cubicBezTo>
                    <a:pt x="223" y="148"/>
                    <a:pt x="223" y="148"/>
                    <a:pt x="223" y="148"/>
                  </a:cubicBezTo>
                  <a:cubicBezTo>
                    <a:pt x="223" y="133"/>
                    <a:pt x="229" y="117"/>
                    <a:pt x="240" y="106"/>
                  </a:cubicBezTo>
                  <a:cubicBezTo>
                    <a:pt x="251" y="95"/>
                    <a:pt x="266" y="89"/>
                    <a:pt x="282" y="89"/>
                  </a:cubicBezTo>
                  <a:cubicBezTo>
                    <a:pt x="298" y="89"/>
                    <a:pt x="313" y="95"/>
                    <a:pt x="324" y="106"/>
                  </a:cubicBezTo>
                  <a:cubicBezTo>
                    <a:pt x="335" y="117"/>
                    <a:pt x="342" y="133"/>
                    <a:pt x="342" y="148"/>
                  </a:cubicBezTo>
                  <a:lnTo>
                    <a:pt x="342" y="223"/>
                  </a:lnTo>
                  <a:close/>
                  <a:moveTo>
                    <a:pt x="475" y="386"/>
                  </a:moveTo>
                  <a:cubicBezTo>
                    <a:pt x="469" y="386"/>
                    <a:pt x="464" y="384"/>
                    <a:pt x="459" y="381"/>
                  </a:cubicBezTo>
                  <a:cubicBezTo>
                    <a:pt x="454" y="378"/>
                    <a:pt x="450" y="373"/>
                    <a:pt x="448" y="368"/>
                  </a:cubicBezTo>
                  <a:cubicBezTo>
                    <a:pt x="446" y="362"/>
                    <a:pt x="445" y="356"/>
                    <a:pt x="446" y="351"/>
                  </a:cubicBezTo>
                  <a:cubicBezTo>
                    <a:pt x="447" y="345"/>
                    <a:pt x="450" y="339"/>
                    <a:pt x="454" y="335"/>
                  </a:cubicBezTo>
                  <a:cubicBezTo>
                    <a:pt x="458" y="331"/>
                    <a:pt x="464" y="328"/>
                    <a:pt x="470" y="327"/>
                  </a:cubicBezTo>
                  <a:cubicBezTo>
                    <a:pt x="475" y="326"/>
                    <a:pt x="481" y="327"/>
                    <a:pt x="487" y="329"/>
                  </a:cubicBezTo>
                  <a:cubicBezTo>
                    <a:pt x="492" y="331"/>
                    <a:pt x="497" y="335"/>
                    <a:pt x="500" y="340"/>
                  </a:cubicBezTo>
                  <a:cubicBezTo>
                    <a:pt x="503" y="345"/>
                    <a:pt x="505" y="350"/>
                    <a:pt x="505" y="356"/>
                  </a:cubicBezTo>
                  <a:cubicBezTo>
                    <a:pt x="505" y="364"/>
                    <a:pt x="502" y="372"/>
                    <a:pt x="496" y="377"/>
                  </a:cubicBezTo>
                  <a:cubicBezTo>
                    <a:pt x="491" y="383"/>
                    <a:pt x="483" y="386"/>
                    <a:pt x="475" y="38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6" name="Freeform 169">
              <a:extLst>
                <a:ext uri="{FF2B5EF4-FFF2-40B4-BE49-F238E27FC236}">
                  <a16:creationId xmlns:a16="http://schemas.microsoft.com/office/drawing/2014/main" id="{191BE250-895B-4E48-B9C9-D32DD9E7DA88}"/>
                </a:ext>
                <a:ext uri="{C183D7F6-B498-43B3-948B-1728B52AA6E4}">
                  <adec:decorative xmlns:adec="http://schemas.microsoft.com/office/drawing/2017/decorative" val="1"/>
                </a:ext>
              </a:extLst>
            </p:cNvPr>
            <p:cNvSpPr>
              <a:spLocks/>
            </p:cNvSpPr>
            <p:nvPr/>
          </p:nvSpPr>
          <p:spPr bwMode="auto">
            <a:xfrm>
              <a:off x="887012" y="4105709"/>
              <a:ext cx="84473" cy="93976"/>
            </a:xfrm>
            <a:custGeom>
              <a:avLst/>
              <a:gdLst>
                <a:gd name="T0" fmla="*/ 119 w 119"/>
                <a:gd name="T1" fmla="*/ 0 h 133"/>
                <a:gd name="T2" fmla="*/ 119 w 119"/>
                <a:gd name="T3" fmla="*/ 74 h 133"/>
                <a:gd name="T4" fmla="*/ 101 w 119"/>
                <a:gd name="T5" fmla="*/ 116 h 133"/>
                <a:gd name="T6" fmla="*/ 59 w 119"/>
                <a:gd name="T7" fmla="*/ 133 h 133"/>
                <a:gd name="T8" fmla="*/ 17 w 119"/>
                <a:gd name="T9" fmla="*/ 116 h 133"/>
                <a:gd name="T10" fmla="*/ 0 w 119"/>
                <a:gd name="T11" fmla="*/ 74 h 133"/>
                <a:gd name="T12" fmla="*/ 0 w 119"/>
                <a:gd name="T13" fmla="*/ 0 h 133"/>
                <a:gd name="T14" fmla="*/ 119 w 119"/>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33">
                  <a:moveTo>
                    <a:pt x="119" y="0"/>
                  </a:moveTo>
                  <a:cubicBezTo>
                    <a:pt x="119" y="74"/>
                    <a:pt x="119" y="74"/>
                    <a:pt x="119" y="74"/>
                  </a:cubicBezTo>
                  <a:cubicBezTo>
                    <a:pt x="119" y="90"/>
                    <a:pt x="112" y="105"/>
                    <a:pt x="101" y="116"/>
                  </a:cubicBezTo>
                  <a:cubicBezTo>
                    <a:pt x="90" y="127"/>
                    <a:pt x="75" y="133"/>
                    <a:pt x="59" y="133"/>
                  </a:cubicBezTo>
                  <a:cubicBezTo>
                    <a:pt x="43" y="133"/>
                    <a:pt x="28" y="127"/>
                    <a:pt x="17" y="116"/>
                  </a:cubicBezTo>
                  <a:cubicBezTo>
                    <a:pt x="6" y="105"/>
                    <a:pt x="0" y="90"/>
                    <a:pt x="0" y="74"/>
                  </a:cubicBezTo>
                  <a:cubicBezTo>
                    <a:pt x="0" y="0"/>
                    <a:pt x="0" y="0"/>
                    <a:pt x="0" y="0"/>
                  </a:cubicBezTo>
                  <a:lnTo>
                    <a:pt x="11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7" name="Rectangle 170">
              <a:extLst>
                <a:ext uri="{FF2B5EF4-FFF2-40B4-BE49-F238E27FC236}">
                  <a16:creationId xmlns:a16="http://schemas.microsoft.com/office/drawing/2014/main" id="{872D9FC3-6ECE-4139-9587-E0947EAD40C7}"/>
                </a:ext>
                <a:ext uri="{C183D7F6-B498-43B3-948B-1728B52AA6E4}">
                  <adec:decorative xmlns:adec="http://schemas.microsoft.com/office/drawing/2017/decorative" val="1"/>
                </a:ext>
              </a:extLst>
            </p:cNvPr>
            <p:cNvSpPr>
              <a:spLocks noChangeArrowheads="1"/>
            </p:cNvSpPr>
            <p:nvPr/>
          </p:nvSpPr>
          <p:spPr bwMode="auto">
            <a:xfrm>
              <a:off x="834217" y="4304219"/>
              <a:ext cx="189008" cy="422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8" name="Oval 171">
              <a:extLst>
                <a:ext uri="{FF2B5EF4-FFF2-40B4-BE49-F238E27FC236}">
                  <a16:creationId xmlns:a16="http://schemas.microsoft.com/office/drawing/2014/main" id="{242145D3-173A-4626-B5EF-123A0353F3DA}"/>
                </a:ext>
                <a:ext uri="{C183D7F6-B498-43B3-948B-1728B52AA6E4}">
                  <adec:decorative xmlns:adec="http://schemas.microsoft.com/office/drawing/2017/decorative" val="1"/>
                </a:ext>
              </a:extLst>
            </p:cNvPr>
            <p:cNvSpPr>
              <a:spLocks noChangeArrowheads="1"/>
            </p:cNvSpPr>
            <p:nvPr/>
          </p:nvSpPr>
          <p:spPr bwMode="auto">
            <a:xfrm>
              <a:off x="1044343" y="3989559"/>
              <a:ext cx="42236" cy="4329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9" name="Oval 172">
              <a:extLst>
                <a:ext uri="{FF2B5EF4-FFF2-40B4-BE49-F238E27FC236}">
                  <a16:creationId xmlns:a16="http://schemas.microsoft.com/office/drawing/2014/main" id="{0935ED06-0ABF-4B6E-B6ED-14B77FD6262B}"/>
                </a:ext>
                <a:ext uri="{C183D7F6-B498-43B3-948B-1728B52AA6E4}">
                  <adec:decorative xmlns:adec="http://schemas.microsoft.com/office/drawing/2017/decorative" val="1"/>
                </a:ext>
              </a:extLst>
            </p:cNvPr>
            <p:cNvSpPr>
              <a:spLocks noChangeArrowheads="1"/>
            </p:cNvSpPr>
            <p:nvPr/>
          </p:nvSpPr>
          <p:spPr bwMode="auto">
            <a:xfrm>
              <a:off x="1044343" y="4052913"/>
              <a:ext cx="42236" cy="4223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3" name="Oval 173">
              <a:extLst>
                <a:ext uri="{FF2B5EF4-FFF2-40B4-BE49-F238E27FC236}">
                  <a16:creationId xmlns:a16="http://schemas.microsoft.com/office/drawing/2014/main" id="{CD49156C-A041-4686-AD60-259EB887817D}"/>
                </a:ext>
                <a:ext uri="{C183D7F6-B498-43B3-948B-1728B52AA6E4}">
                  <adec:decorative xmlns:adec="http://schemas.microsoft.com/office/drawing/2017/decorative" val="1"/>
                </a:ext>
              </a:extLst>
            </p:cNvPr>
            <p:cNvSpPr>
              <a:spLocks noChangeArrowheads="1"/>
            </p:cNvSpPr>
            <p:nvPr/>
          </p:nvSpPr>
          <p:spPr bwMode="auto">
            <a:xfrm>
              <a:off x="1044343" y="4115212"/>
              <a:ext cx="42236" cy="4223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sp>
        <p:nvSpPr>
          <p:cNvPr id="24" name="TextBox 23">
            <a:extLst>
              <a:ext uri="{FF2B5EF4-FFF2-40B4-BE49-F238E27FC236}">
                <a16:creationId xmlns:a16="http://schemas.microsoft.com/office/drawing/2014/main" id="{CD3C4380-F841-4A28-894A-282B7C88B292}"/>
              </a:ext>
              <a:ext uri="{C183D7F6-B498-43B3-948B-1728B52AA6E4}">
                <adec:decorative xmlns:adec="http://schemas.microsoft.com/office/drawing/2017/decorative" val="1"/>
              </a:ext>
            </a:extLst>
          </p:cNvPr>
          <p:cNvSpPr txBox="1"/>
          <p:nvPr/>
        </p:nvSpPr>
        <p:spPr>
          <a:xfrm>
            <a:off x="-8264" y="2108785"/>
            <a:ext cx="5333501" cy="1126823"/>
          </a:xfrm>
          <a:prstGeom prst="rect">
            <a:avLst/>
          </a:prstGeom>
          <a:solidFill>
            <a:schemeClr val="tx1">
              <a:alpha val="80000"/>
            </a:schemeClr>
          </a:solidFill>
          <a:effectLst>
            <a:outerShdw blurRad="241300" sx="102000" sy="102000" algn="ctr" rotWithShape="0">
              <a:schemeClr val="tx2">
                <a:lumMod val="50000"/>
                <a:alpha val="13000"/>
              </a:schemeClr>
            </a:outerShdw>
          </a:effectLst>
        </p:spPr>
        <p:txBody>
          <a:bodyPr vert="horz" wrap="square" lIns="0" tIns="0" rIns="0" bIns="0" rtlCol="0" anchor="t">
            <a:noAutofit/>
          </a:bodyPr>
          <a:lstStyle/>
          <a:p>
            <a:pPr defTabSz="932597">
              <a:defRPr/>
            </a:pPr>
            <a:r>
              <a:rPr lang="en-US" sz="4488" b="1">
                <a:solidFill>
                  <a:prstClr val="black"/>
                </a:solidFill>
                <a:latin typeface="Segoe UI"/>
                <a:ea typeface="Segoe UI" pitchFamily="34" charset="0"/>
                <a:cs typeface="Segoe UI" pitchFamily="34" charset="0"/>
              </a:rPr>
              <a:t> </a:t>
            </a:r>
            <a:endParaRPr lang="en-US" sz="1428">
              <a:solidFill>
                <a:prstClr val="black"/>
              </a:solidFill>
              <a:latin typeface="Segoe UI"/>
              <a:ea typeface="Segoe UI" pitchFamily="34" charset="0"/>
              <a:cs typeface="Segoe UI" pitchFamily="34" charset="0"/>
            </a:endParaRPr>
          </a:p>
        </p:txBody>
      </p:sp>
      <p:sp>
        <p:nvSpPr>
          <p:cNvPr id="27" name="Content Placeholder 26">
            <a:extLst>
              <a:ext uri="{FF2B5EF4-FFF2-40B4-BE49-F238E27FC236}">
                <a16:creationId xmlns:a16="http://schemas.microsoft.com/office/drawing/2014/main" id="{3064AD4B-62FD-4135-AB27-3241400E0460}"/>
              </a:ext>
            </a:extLst>
          </p:cNvPr>
          <p:cNvSpPr>
            <a:spLocks noGrp="1"/>
          </p:cNvSpPr>
          <p:nvPr>
            <p:ph sz="quarter" idx="10"/>
          </p:nvPr>
        </p:nvSpPr>
        <p:spPr>
          <a:xfrm>
            <a:off x="199088" y="2038682"/>
            <a:ext cx="2705716" cy="1107996"/>
          </a:xfrm>
        </p:spPr>
        <p:txBody>
          <a:bodyPr/>
          <a:lstStyle/>
          <a:p>
            <a:pPr defTabSz="932151">
              <a:spcAft>
                <a:spcPts val="2000"/>
              </a:spcAft>
              <a:buSzTx/>
              <a:defRPr/>
            </a:pPr>
            <a:r>
              <a:rPr lang="en-US" sz="6000" dirty="0">
                <a:solidFill>
                  <a:srgbClr val="50E6FF"/>
                </a:solidFill>
                <a:latin typeface="Segoe UI Semibold" panose="020B0702040204020203" pitchFamily="34" charset="0"/>
                <a:ea typeface="Segoe UI" pitchFamily="34" charset="0"/>
                <a:cs typeface="Segoe UI Semibold" panose="020B0702040204020203" pitchFamily="34" charset="0"/>
              </a:rPr>
              <a:t>$187B</a:t>
            </a:r>
          </a:p>
        </p:txBody>
      </p:sp>
      <p:sp>
        <p:nvSpPr>
          <p:cNvPr id="28" name="Content Placeholder 27">
            <a:extLst>
              <a:ext uri="{FF2B5EF4-FFF2-40B4-BE49-F238E27FC236}">
                <a16:creationId xmlns:a16="http://schemas.microsoft.com/office/drawing/2014/main" id="{4028BDD5-F260-4941-9F8B-5A08354664CD}"/>
              </a:ext>
            </a:extLst>
          </p:cNvPr>
          <p:cNvSpPr>
            <a:spLocks noGrp="1"/>
          </p:cNvSpPr>
          <p:nvPr>
            <p:ph sz="quarter" idx="11"/>
          </p:nvPr>
        </p:nvSpPr>
        <p:spPr>
          <a:xfrm>
            <a:off x="2926991" y="2411133"/>
            <a:ext cx="2154821" cy="711319"/>
          </a:xfrm>
        </p:spPr>
        <p:txBody>
          <a:bodyPr/>
          <a:lstStyle/>
          <a:p>
            <a:pPr defTabSz="932597">
              <a:lnSpc>
                <a:spcPts val="2142"/>
              </a:lnSpc>
              <a:buSzTx/>
              <a:defRPr/>
            </a:pPr>
            <a:r>
              <a:rPr lang="en-US" sz="1428" dirty="0">
                <a:solidFill>
                  <a:prstClr val="white"/>
                </a:solidFill>
                <a:latin typeface="Segoe UI "/>
              </a:rPr>
              <a:t>Telehealth market likely to break by 2026</a:t>
            </a:r>
            <a:r>
              <a:rPr lang="en-US" sz="1428" baseline="50000" dirty="0">
                <a:solidFill>
                  <a:prstClr val="white"/>
                </a:solidFill>
                <a:latin typeface="Segoe UI "/>
              </a:rPr>
              <a:t> </a:t>
            </a:r>
            <a:r>
              <a:rPr lang="en-US" sz="1224" baseline="50000" dirty="0">
                <a:solidFill>
                  <a:prstClr val="white"/>
                </a:solidFill>
                <a:latin typeface="Segoe UI "/>
              </a:rPr>
              <a:t>1</a:t>
            </a:r>
            <a:endParaRPr lang="en-IN" sz="1428" dirty="0">
              <a:solidFill>
                <a:prstClr val="white"/>
              </a:solidFill>
            </a:endParaRPr>
          </a:p>
        </p:txBody>
      </p:sp>
      <p:sp>
        <p:nvSpPr>
          <p:cNvPr id="16" name="TextBox 15">
            <a:extLst>
              <a:ext uri="{FF2B5EF4-FFF2-40B4-BE49-F238E27FC236}">
                <a16:creationId xmlns:a16="http://schemas.microsoft.com/office/drawing/2014/main" id="{E0EDE7BC-CDE6-44B9-B9FA-084FF68B6178}"/>
              </a:ext>
              <a:ext uri="{C183D7F6-B498-43B3-948B-1728B52AA6E4}">
                <adec:decorative xmlns:adec="http://schemas.microsoft.com/office/drawing/2017/decorative" val="1"/>
              </a:ext>
            </a:extLst>
          </p:cNvPr>
          <p:cNvSpPr txBox="1"/>
          <p:nvPr/>
        </p:nvSpPr>
        <p:spPr>
          <a:xfrm>
            <a:off x="1136" y="4026281"/>
            <a:ext cx="5324102" cy="1226567"/>
          </a:xfrm>
          <a:prstGeom prst="rect">
            <a:avLst/>
          </a:prstGeom>
          <a:solidFill>
            <a:schemeClr val="tx1">
              <a:alpha val="80000"/>
            </a:schemeClr>
          </a:solidFill>
          <a:effectLst>
            <a:outerShdw blurRad="241300" sx="102000" sy="102000" algn="ctr" rotWithShape="0">
              <a:schemeClr val="tx2">
                <a:lumMod val="50000"/>
                <a:alpha val="13000"/>
              </a:schemeClr>
            </a:outerShdw>
          </a:effectLst>
        </p:spPr>
        <p:txBody>
          <a:bodyPr vert="horz" wrap="square" lIns="0" tIns="0" rIns="0" bIns="0" rtlCol="0" anchor="t">
            <a:noAutofit/>
          </a:bodyPr>
          <a:lstStyle/>
          <a:p>
            <a:pPr defTabSz="932597">
              <a:defRPr/>
            </a:pPr>
            <a:r>
              <a:rPr lang="en-US" sz="4488" b="1">
                <a:solidFill>
                  <a:prstClr val="black"/>
                </a:solidFill>
                <a:latin typeface="Segoe UI"/>
                <a:ea typeface="Segoe UI" pitchFamily="34" charset="0"/>
                <a:cs typeface="Segoe UI" pitchFamily="34" charset="0"/>
              </a:rPr>
              <a:t> </a:t>
            </a:r>
            <a:endParaRPr lang="en-US" sz="1428">
              <a:solidFill>
                <a:prstClr val="black"/>
              </a:solidFill>
              <a:latin typeface="Segoe UI"/>
              <a:ea typeface="Segoe UI" pitchFamily="34" charset="0"/>
              <a:cs typeface="Segoe UI" pitchFamily="34" charset="0"/>
            </a:endParaRPr>
          </a:p>
        </p:txBody>
      </p:sp>
      <p:sp>
        <p:nvSpPr>
          <p:cNvPr id="29" name="Content Placeholder 28">
            <a:extLst>
              <a:ext uri="{FF2B5EF4-FFF2-40B4-BE49-F238E27FC236}">
                <a16:creationId xmlns:a16="http://schemas.microsoft.com/office/drawing/2014/main" id="{ECBEA1ED-3A36-4467-82DE-5B756DC0DDF7}"/>
              </a:ext>
            </a:extLst>
          </p:cNvPr>
          <p:cNvSpPr>
            <a:spLocks noGrp="1"/>
          </p:cNvSpPr>
          <p:nvPr>
            <p:ph sz="quarter" idx="12"/>
          </p:nvPr>
        </p:nvSpPr>
        <p:spPr>
          <a:xfrm>
            <a:off x="197788" y="4006269"/>
            <a:ext cx="2124263" cy="1107996"/>
          </a:xfrm>
        </p:spPr>
        <p:txBody>
          <a:bodyPr/>
          <a:lstStyle/>
          <a:p>
            <a:pPr defTabSz="932151">
              <a:spcAft>
                <a:spcPts val="2000"/>
              </a:spcAft>
              <a:buSzTx/>
              <a:defRPr/>
            </a:pPr>
            <a:r>
              <a:rPr lang="en-US" sz="6000" dirty="0">
                <a:solidFill>
                  <a:srgbClr val="50E6FF"/>
                </a:solidFill>
                <a:latin typeface="Segoe UI Semibold" panose="020B0702040204020203" pitchFamily="34" charset="0"/>
                <a:ea typeface="Segoe UI" pitchFamily="34" charset="0"/>
                <a:cs typeface="Segoe UI Semibold" panose="020B0702040204020203" pitchFamily="34" charset="0"/>
              </a:rPr>
              <a:t>47%</a:t>
            </a:r>
          </a:p>
        </p:txBody>
      </p:sp>
      <p:sp>
        <p:nvSpPr>
          <p:cNvPr id="30" name="Content Placeholder 29">
            <a:extLst>
              <a:ext uri="{FF2B5EF4-FFF2-40B4-BE49-F238E27FC236}">
                <a16:creationId xmlns:a16="http://schemas.microsoft.com/office/drawing/2014/main" id="{3A10BC32-DD10-4101-ADF5-2706A41FE90C}"/>
              </a:ext>
            </a:extLst>
          </p:cNvPr>
          <p:cNvSpPr>
            <a:spLocks noGrp="1"/>
          </p:cNvSpPr>
          <p:nvPr>
            <p:ph sz="quarter" idx="13"/>
          </p:nvPr>
        </p:nvSpPr>
        <p:spPr>
          <a:xfrm>
            <a:off x="2575911" y="4240099"/>
            <a:ext cx="2354305" cy="985985"/>
          </a:xfrm>
        </p:spPr>
        <p:txBody>
          <a:bodyPr/>
          <a:lstStyle/>
          <a:p>
            <a:pPr defTabSz="932597">
              <a:lnSpc>
                <a:spcPts val="2142"/>
              </a:lnSpc>
              <a:buSzTx/>
              <a:defRPr/>
            </a:pPr>
            <a:r>
              <a:rPr lang="en-US" sz="1428" dirty="0">
                <a:solidFill>
                  <a:prstClr val="white"/>
                </a:solidFill>
                <a:latin typeface="Segoe UI "/>
              </a:rPr>
              <a:t>Healthcare organizations are already using patient data predictive analytics</a:t>
            </a:r>
            <a:r>
              <a:rPr lang="en-US" sz="1428" baseline="50000" dirty="0">
                <a:solidFill>
                  <a:prstClr val="white"/>
                </a:solidFill>
                <a:latin typeface="Segoe UI "/>
              </a:rPr>
              <a:t> </a:t>
            </a:r>
            <a:r>
              <a:rPr lang="en-US" sz="1224" baseline="50000" dirty="0">
                <a:solidFill>
                  <a:prstClr val="white"/>
                </a:solidFill>
                <a:latin typeface="Segoe UI "/>
              </a:rPr>
              <a:t>2</a:t>
            </a:r>
            <a:endParaRPr lang="en-US" sz="1428" dirty="0">
              <a:solidFill>
                <a:prstClr val="black"/>
              </a:solidFill>
            </a:endParaRPr>
          </a:p>
        </p:txBody>
      </p:sp>
      <p:sp>
        <p:nvSpPr>
          <p:cNvPr id="40" name="TextBox 39">
            <a:extLst>
              <a:ext uri="{FF2B5EF4-FFF2-40B4-BE49-F238E27FC236}">
                <a16:creationId xmlns:a16="http://schemas.microsoft.com/office/drawing/2014/main" id="{8A2205EA-8B3D-4E71-95BD-76E650F68F60}"/>
              </a:ext>
              <a:ext uri="{C183D7F6-B498-43B3-948B-1728B52AA6E4}">
                <adec:decorative xmlns:adec="http://schemas.microsoft.com/office/drawing/2017/decorative" val="1"/>
              </a:ext>
            </a:extLst>
          </p:cNvPr>
          <p:cNvSpPr txBox="1"/>
          <p:nvPr/>
        </p:nvSpPr>
        <p:spPr>
          <a:xfrm>
            <a:off x="8505335" y="1557366"/>
            <a:ext cx="4050893" cy="1010932"/>
          </a:xfrm>
          <a:prstGeom prst="rect">
            <a:avLst/>
          </a:prstGeom>
          <a:solidFill>
            <a:schemeClr val="tx1">
              <a:alpha val="80000"/>
            </a:schemeClr>
          </a:solidFill>
          <a:effectLst>
            <a:outerShdw blurRad="241300" sx="102000" sy="102000" algn="ctr" rotWithShape="0">
              <a:schemeClr val="tx2">
                <a:lumMod val="50000"/>
                <a:alpha val="13000"/>
              </a:schemeClr>
            </a:outerShdw>
          </a:effectLst>
        </p:spPr>
        <p:txBody>
          <a:bodyPr vert="horz" wrap="square" lIns="0" tIns="0" rIns="0" bIns="0" rtlCol="0" anchor="t">
            <a:noAutofit/>
          </a:bodyPr>
          <a:lstStyle/>
          <a:p>
            <a:pPr defTabSz="932597">
              <a:defRPr/>
            </a:pPr>
            <a:r>
              <a:rPr lang="en-US" sz="4488" b="1">
                <a:solidFill>
                  <a:prstClr val="black"/>
                </a:solidFill>
                <a:latin typeface="Segoe UI"/>
                <a:ea typeface="Segoe UI" pitchFamily="34" charset="0"/>
                <a:cs typeface="Segoe UI" pitchFamily="34" charset="0"/>
              </a:rPr>
              <a:t> </a:t>
            </a:r>
            <a:endParaRPr lang="en-US" sz="1428">
              <a:solidFill>
                <a:prstClr val="black"/>
              </a:solidFill>
              <a:latin typeface="Segoe UI"/>
              <a:ea typeface="Segoe UI" pitchFamily="34" charset="0"/>
              <a:cs typeface="Segoe UI" pitchFamily="34" charset="0"/>
            </a:endParaRPr>
          </a:p>
        </p:txBody>
      </p:sp>
      <p:sp>
        <p:nvSpPr>
          <p:cNvPr id="31" name="Content Placeholder 30">
            <a:extLst>
              <a:ext uri="{FF2B5EF4-FFF2-40B4-BE49-F238E27FC236}">
                <a16:creationId xmlns:a16="http://schemas.microsoft.com/office/drawing/2014/main" id="{0E4BC04D-E917-4A11-AA49-D9E923FCA262}"/>
              </a:ext>
            </a:extLst>
          </p:cNvPr>
          <p:cNvSpPr>
            <a:spLocks noGrp="1"/>
          </p:cNvSpPr>
          <p:nvPr>
            <p:ph sz="quarter" idx="14"/>
          </p:nvPr>
        </p:nvSpPr>
        <p:spPr>
          <a:xfrm>
            <a:off x="10740559" y="1476551"/>
            <a:ext cx="1438287" cy="1107996"/>
          </a:xfrm>
        </p:spPr>
        <p:txBody>
          <a:bodyPr/>
          <a:lstStyle/>
          <a:p>
            <a:pPr defTabSz="932597">
              <a:buSzTx/>
              <a:defRPr/>
            </a:pPr>
            <a:r>
              <a:rPr lang="en-US" sz="6000" b="1" dirty="0">
                <a:solidFill>
                  <a:srgbClr val="50E6FF"/>
                </a:solidFill>
                <a:latin typeface="Segoe UI Semibold" panose="020B0702040204020203" pitchFamily="34" charset="0"/>
                <a:cs typeface="Segoe UI Semibold" panose="020B0702040204020203" pitchFamily="34" charset="0"/>
              </a:rPr>
              <a:t>$5B</a:t>
            </a:r>
            <a:endParaRPr lang="en-US" sz="6000" dirty="0">
              <a:solidFill>
                <a:prstClr val="black"/>
              </a:solidFill>
            </a:endParaRPr>
          </a:p>
        </p:txBody>
      </p:sp>
      <p:sp>
        <p:nvSpPr>
          <p:cNvPr id="32" name="Content Placeholder 31">
            <a:extLst>
              <a:ext uri="{FF2B5EF4-FFF2-40B4-BE49-F238E27FC236}">
                <a16:creationId xmlns:a16="http://schemas.microsoft.com/office/drawing/2014/main" id="{AC06B9EA-8171-4A2E-AD05-389F1AF5F42A}"/>
              </a:ext>
            </a:extLst>
          </p:cNvPr>
          <p:cNvSpPr>
            <a:spLocks noGrp="1"/>
          </p:cNvSpPr>
          <p:nvPr>
            <p:ph sz="quarter" idx="15"/>
          </p:nvPr>
        </p:nvSpPr>
        <p:spPr>
          <a:xfrm>
            <a:off x="8743718" y="1772343"/>
            <a:ext cx="1729291" cy="697435"/>
          </a:xfrm>
        </p:spPr>
        <p:txBody>
          <a:bodyPr/>
          <a:lstStyle/>
          <a:p>
            <a:pPr algn="r" defTabSz="932597">
              <a:lnSpc>
                <a:spcPts val="2142"/>
              </a:lnSpc>
              <a:buSzTx/>
              <a:defRPr/>
            </a:pPr>
            <a:r>
              <a:rPr lang="en-US" sz="1428" dirty="0">
                <a:solidFill>
                  <a:prstClr val="white"/>
                </a:solidFill>
                <a:latin typeface="Segoe UI "/>
              </a:rPr>
              <a:t>Medical virtual reality </a:t>
            </a:r>
            <a:br>
              <a:rPr lang="en-US" sz="1428" dirty="0">
                <a:solidFill>
                  <a:prstClr val="white"/>
                </a:solidFill>
                <a:latin typeface="Segoe UI "/>
              </a:rPr>
            </a:br>
            <a:r>
              <a:rPr lang="en-US" sz="1428" dirty="0">
                <a:solidFill>
                  <a:prstClr val="white"/>
                </a:solidFill>
                <a:latin typeface="Segoe UI "/>
              </a:rPr>
              <a:t>market by 2025</a:t>
            </a:r>
            <a:r>
              <a:rPr lang="en-US" sz="1224" baseline="50000" dirty="0">
                <a:solidFill>
                  <a:prstClr val="white"/>
                </a:solidFill>
                <a:latin typeface="Segoe UI "/>
              </a:rPr>
              <a:t> 3</a:t>
            </a:r>
            <a:endParaRPr lang="en-IN" sz="1428" dirty="0">
              <a:solidFill>
                <a:prstClr val="white"/>
              </a:solidFill>
            </a:endParaRPr>
          </a:p>
        </p:txBody>
      </p:sp>
      <p:sp>
        <p:nvSpPr>
          <p:cNvPr id="5" name="TextBox 4">
            <a:extLst>
              <a:ext uri="{C183D7F6-B498-43B3-948B-1728B52AA6E4}">
                <adec:decorative xmlns:adec="http://schemas.microsoft.com/office/drawing/2017/decorative" val="1"/>
              </a:ext>
            </a:extLst>
          </p:cNvPr>
          <p:cNvSpPr txBox="1"/>
          <p:nvPr/>
        </p:nvSpPr>
        <p:spPr>
          <a:xfrm>
            <a:off x="6928792" y="3290468"/>
            <a:ext cx="5638682" cy="1126823"/>
          </a:xfrm>
          <a:prstGeom prst="rect">
            <a:avLst/>
          </a:prstGeom>
          <a:solidFill>
            <a:schemeClr val="tx1">
              <a:alpha val="80000"/>
            </a:schemeClr>
          </a:solidFill>
          <a:effectLst>
            <a:outerShdw blurRad="317500" dist="63500" dir="5400000" algn="t" rotWithShape="0">
              <a:schemeClr val="tx2">
                <a:lumMod val="50000"/>
                <a:alpha val="20000"/>
              </a:schemeClr>
            </a:outerShdw>
          </a:effectLst>
        </p:spPr>
        <p:txBody>
          <a:bodyPr vert="horz" wrap="square" lIns="0" tIns="0" rIns="0" bIns="0" rtlCol="0" anchor="t">
            <a:noAutofit/>
          </a:bodyPr>
          <a:lstStyle/>
          <a:p>
            <a:pPr defTabSz="932597">
              <a:defRPr/>
            </a:pPr>
            <a:r>
              <a:rPr lang="en-US" sz="4488" b="1" spc="-50">
                <a:solidFill>
                  <a:srgbClr val="2878FD"/>
                </a:solidFill>
                <a:latin typeface="Segoe UI"/>
                <a:cs typeface="Segoe UI" pitchFamily="34" charset="0"/>
              </a:rPr>
              <a:t> </a:t>
            </a:r>
            <a:endParaRPr lang="en-US" sz="1836" spc="-50">
              <a:solidFill>
                <a:prstClr val="white"/>
              </a:solidFill>
              <a:latin typeface="Segoe UI"/>
            </a:endParaRPr>
          </a:p>
        </p:txBody>
      </p:sp>
      <p:sp>
        <p:nvSpPr>
          <p:cNvPr id="45" name="Content Placeholder 44">
            <a:extLst>
              <a:ext uri="{FF2B5EF4-FFF2-40B4-BE49-F238E27FC236}">
                <a16:creationId xmlns:a16="http://schemas.microsoft.com/office/drawing/2014/main" id="{DE909AF8-392E-46A0-85A4-755DE3AB2481}"/>
              </a:ext>
            </a:extLst>
          </p:cNvPr>
          <p:cNvSpPr>
            <a:spLocks noGrp="1"/>
          </p:cNvSpPr>
          <p:nvPr>
            <p:ph sz="quarter" idx="16"/>
          </p:nvPr>
        </p:nvSpPr>
        <p:spPr>
          <a:xfrm>
            <a:off x="9602150" y="3182881"/>
            <a:ext cx="2706720" cy="1107996"/>
          </a:xfrm>
        </p:spPr>
        <p:txBody>
          <a:bodyPr/>
          <a:lstStyle/>
          <a:p>
            <a:pPr algn="r" defTabSz="932597">
              <a:buSzTx/>
              <a:defRPr/>
            </a:pPr>
            <a:r>
              <a:rPr lang="en-US" sz="6000" b="1" dirty="0">
                <a:solidFill>
                  <a:srgbClr val="50E6FF"/>
                </a:solidFill>
                <a:latin typeface="Segoe UI Semibold" panose="020B0702040204020203" pitchFamily="34" charset="0"/>
                <a:cs typeface="Segoe UI Semibold" panose="020B0702040204020203" pitchFamily="34" charset="0"/>
              </a:rPr>
              <a:t>$317M</a:t>
            </a:r>
            <a:endParaRPr lang="en-US" sz="6000" dirty="0">
              <a:solidFill>
                <a:prstClr val="black"/>
              </a:solidFill>
              <a:latin typeface="Segoe UI Semibold" panose="020B0702040204020203" pitchFamily="34" charset="0"/>
              <a:cs typeface="Segoe UI Semibold" panose="020B0702040204020203" pitchFamily="34" charset="0"/>
            </a:endParaRPr>
          </a:p>
        </p:txBody>
      </p:sp>
      <p:sp>
        <p:nvSpPr>
          <p:cNvPr id="46" name="Content Placeholder 45">
            <a:extLst>
              <a:ext uri="{FF2B5EF4-FFF2-40B4-BE49-F238E27FC236}">
                <a16:creationId xmlns:a16="http://schemas.microsoft.com/office/drawing/2014/main" id="{4934A9C1-2912-452D-86BE-9FD87203752D}"/>
              </a:ext>
            </a:extLst>
          </p:cNvPr>
          <p:cNvSpPr>
            <a:spLocks noGrp="1"/>
          </p:cNvSpPr>
          <p:nvPr>
            <p:ph sz="quarter" idx="17"/>
          </p:nvPr>
        </p:nvSpPr>
        <p:spPr>
          <a:xfrm>
            <a:off x="7183166" y="3580407"/>
            <a:ext cx="2193731" cy="697435"/>
          </a:xfrm>
        </p:spPr>
        <p:txBody>
          <a:bodyPr/>
          <a:lstStyle/>
          <a:p>
            <a:pPr algn="r" defTabSz="932597">
              <a:lnSpc>
                <a:spcPts val="2142"/>
              </a:lnSpc>
              <a:buSzTx/>
              <a:defRPr/>
            </a:pPr>
            <a:r>
              <a:rPr lang="en-US" sz="1428" dirty="0">
                <a:solidFill>
                  <a:prstClr val="white"/>
                </a:solidFill>
                <a:latin typeface="Segoe UI "/>
              </a:rPr>
              <a:t>Projected global healthcare chatbots market by 2023</a:t>
            </a:r>
            <a:r>
              <a:rPr lang="en-US" sz="1428" baseline="50000" dirty="0">
                <a:solidFill>
                  <a:prstClr val="white"/>
                </a:solidFill>
                <a:latin typeface="Segoe UI "/>
              </a:rPr>
              <a:t> </a:t>
            </a:r>
            <a:r>
              <a:rPr lang="en-US" sz="1224" baseline="50000" dirty="0">
                <a:solidFill>
                  <a:prstClr val="white"/>
                </a:solidFill>
                <a:latin typeface="Segoe UI "/>
              </a:rPr>
              <a:t>4</a:t>
            </a:r>
            <a:endParaRPr lang="en-IN" sz="1428" dirty="0">
              <a:solidFill>
                <a:prstClr val="white"/>
              </a:solidFill>
            </a:endParaRPr>
          </a:p>
        </p:txBody>
      </p:sp>
      <p:sp>
        <p:nvSpPr>
          <p:cNvPr id="23" name="TextBox 22">
            <a:extLst>
              <a:ext uri="{FF2B5EF4-FFF2-40B4-BE49-F238E27FC236}">
                <a16:creationId xmlns:a16="http://schemas.microsoft.com/office/drawing/2014/main" id="{5041910A-6C0D-4FCA-8B9E-F7F8B0169CD9}"/>
              </a:ext>
              <a:ext uri="{C183D7F6-B498-43B3-948B-1728B52AA6E4}">
                <adec:decorative xmlns:adec="http://schemas.microsoft.com/office/drawing/2017/decorative" val="1"/>
              </a:ext>
            </a:extLst>
          </p:cNvPr>
          <p:cNvSpPr txBox="1"/>
          <p:nvPr/>
        </p:nvSpPr>
        <p:spPr>
          <a:xfrm>
            <a:off x="7111238" y="5159560"/>
            <a:ext cx="5444990" cy="1010932"/>
          </a:xfrm>
          <a:prstGeom prst="rect">
            <a:avLst/>
          </a:prstGeom>
          <a:solidFill>
            <a:schemeClr val="tx1">
              <a:alpha val="80000"/>
            </a:schemeClr>
          </a:solidFill>
          <a:effectLst>
            <a:outerShdw blurRad="241300" sx="102000" sy="102000" algn="ctr" rotWithShape="0">
              <a:schemeClr val="tx2">
                <a:lumMod val="50000"/>
                <a:alpha val="13000"/>
              </a:schemeClr>
            </a:outerShdw>
          </a:effectLst>
        </p:spPr>
        <p:txBody>
          <a:bodyPr vert="horz" wrap="square" lIns="0" tIns="0" rIns="0" bIns="0" rtlCol="0" anchor="t">
            <a:noAutofit/>
          </a:bodyPr>
          <a:lstStyle/>
          <a:p>
            <a:pPr defTabSz="932597">
              <a:defRPr/>
            </a:pPr>
            <a:r>
              <a:rPr lang="en-US" sz="4488" b="1">
                <a:solidFill>
                  <a:prstClr val="black"/>
                </a:solidFill>
                <a:latin typeface="Segoe UI"/>
                <a:ea typeface="Segoe UI" pitchFamily="34" charset="0"/>
                <a:cs typeface="Segoe UI" pitchFamily="34" charset="0"/>
              </a:rPr>
              <a:t> </a:t>
            </a:r>
            <a:endParaRPr lang="en-US" sz="1428">
              <a:solidFill>
                <a:prstClr val="black"/>
              </a:solidFill>
              <a:latin typeface="Segoe UI"/>
              <a:ea typeface="Segoe UI" pitchFamily="34" charset="0"/>
              <a:cs typeface="Segoe UI" pitchFamily="34" charset="0"/>
            </a:endParaRPr>
          </a:p>
        </p:txBody>
      </p:sp>
      <p:sp>
        <p:nvSpPr>
          <p:cNvPr id="47" name="Content Placeholder 46">
            <a:extLst>
              <a:ext uri="{FF2B5EF4-FFF2-40B4-BE49-F238E27FC236}">
                <a16:creationId xmlns:a16="http://schemas.microsoft.com/office/drawing/2014/main" id="{D1B8CB02-7FA0-445D-8EDB-FE9B9EA374D9}"/>
              </a:ext>
            </a:extLst>
          </p:cNvPr>
          <p:cNvSpPr>
            <a:spLocks noGrp="1"/>
          </p:cNvSpPr>
          <p:nvPr>
            <p:ph sz="quarter" idx="18"/>
          </p:nvPr>
        </p:nvSpPr>
        <p:spPr>
          <a:xfrm>
            <a:off x="10355933" y="5071019"/>
            <a:ext cx="1942180" cy="1107996"/>
          </a:xfrm>
        </p:spPr>
        <p:txBody>
          <a:bodyPr/>
          <a:lstStyle/>
          <a:p>
            <a:pPr defTabSz="932597">
              <a:buSzTx/>
              <a:defRPr/>
            </a:pPr>
            <a:r>
              <a:rPr lang="en-US" sz="6000" dirty="0">
                <a:solidFill>
                  <a:srgbClr val="50E6FF"/>
                </a:solidFill>
                <a:latin typeface="Segoe UI Semibold" panose="020B0702040204020203" pitchFamily="34" charset="0"/>
                <a:cs typeface="Segoe UI Semibold" panose="020B0702040204020203" pitchFamily="34" charset="0"/>
              </a:rPr>
              <a:t>44%</a:t>
            </a:r>
          </a:p>
        </p:txBody>
      </p:sp>
      <p:sp>
        <p:nvSpPr>
          <p:cNvPr id="48" name="Content Placeholder 47">
            <a:extLst>
              <a:ext uri="{FF2B5EF4-FFF2-40B4-BE49-F238E27FC236}">
                <a16:creationId xmlns:a16="http://schemas.microsoft.com/office/drawing/2014/main" id="{2EA8A462-C1CB-48BE-9DCE-B19F78644923}"/>
              </a:ext>
            </a:extLst>
          </p:cNvPr>
          <p:cNvSpPr>
            <a:spLocks noGrp="1"/>
          </p:cNvSpPr>
          <p:nvPr>
            <p:ph sz="quarter" idx="19"/>
          </p:nvPr>
        </p:nvSpPr>
        <p:spPr>
          <a:xfrm>
            <a:off x="7309201" y="5267089"/>
            <a:ext cx="2733871" cy="985985"/>
          </a:xfrm>
        </p:spPr>
        <p:txBody>
          <a:bodyPr/>
          <a:lstStyle/>
          <a:p>
            <a:pPr algn="r" defTabSz="932597">
              <a:lnSpc>
                <a:spcPts val="2142"/>
              </a:lnSpc>
              <a:buSzTx/>
              <a:defRPr/>
            </a:pPr>
            <a:r>
              <a:rPr lang="en-US" sz="1428" dirty="0">
                <a:solidFill>
                  <a:prstClr val="white"/>
                </a:solidFill>
                <a:latin typeface="Segoe UI "/>
              </a:rPr>
              <a:t>Medicare primary care visits that utilized telehealth methods rather than in-person visits</a:t>
            </a:r>
            <a:r>
              <a:rPr lang="en-US" sz="1428" baseline="50000" dirty="0">
                <a:solidFill>
                  <a:prstClr val="white"/>
                </a:solidFill>
                <a:latin typeface="Segoe UI "/>
              </a:rPr>
              <a:t> </a:t>
            </a:r>
            <a:r>
              <a:rPr lang="en-US" sz="1224" baseline="50000" dirty="0">
                <a:solidFill>
                  <a:prstClr val="white"/>
                </a:solidFill>
                <a:latin typeface="Segoe UI "/>
              </a:rPr>
              <a:t>5</a:t>
            </a:r>
            <a:endParaRPr lang="en-US" sz="1428" dirty="0">
              <a:solidFill>
                <a:prstClr val="white"/>
              </a:solidFill>
              <a:latin typeface="Segoe UI "/>
            </a:endParaRPr>
          </a:p>
        </p:txBody>
      </p:sp>
    </p:spTree>
    <p:extLst>
      <p:ext uri="{BB962C8B-B14F-4D97-AF65-F5344CB8AC3E}">
        <p14:creationId xmlns:p14="http://schemas.microsoft.com/office/powerpoint/2010/main" val="397737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750" fill="hold"/>
                                        <p:tgtEl>
                                          <p:spTgt spid="24"/>
                                        </p:tgtEl>
                                        <p:attrNameLst>
                                          <p:attrName>ppt_x</p:attrName>
                                        </p:attrNameLst>
                                      </p:cBhvr>
                                      <p:tavLst>
                                        <p:tav tm="0">
                                          <p:val>
                                            <p:strVal val="0-#ppt_w/2"/>
                                          </p:val>
                                        </p:tav>
                                        <p:tav tm="100000">
                                          <p:val>
                                            <p:strVal val="#ppt_x"/>
                                          </p:val>
                                        </p:tav>
                                      </p:tavLst>
                                    </p:anim>
                                    <p:anim calcmode="lin" valueType="num">
                                      <p:cBhvr additive="base">
                                        <p:cTn id="13" dur="750" fill="hold"/>
                                        <p:tgtEl>
                                          <p:spTgt spid="24"/>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0-#ppt_w/2"/>
                                          </p:val>
                                        </p:tav>
                                        <p:tav tm="100000">
                                          <p:val>
                                            <p:strVal val="#ppt_x"/>
                                          </p:val>
                                        </p:tav>
                                      </p:tavLst>
                                    </p:anim>
                                    <p:anim calcmode="lin" valueType="num">
                                      <p:cBhvr additive="base">
                                        <p:cTn id="17" dur="75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750" fill="hold"/>
                                        <p:tgtEl>
                                          <p:spTgt spid="5"/>
                                        </p:tgtEl>
                                        <p:attrNameLst>
                                          <p:attrName>ppt_x</p:attrName>
                                        </p:attrNameLst>
                                      </p:cBhvr>
                                      <p:tavLst>
                                        <p:tav tm="0">
                                          <p:val>
                                            <p:strVal val="1+#ppt_w/2"/>
                                          </p:val>
                                        </p:tav>
                                        <p:tav tm="100000">
                                          <p:val>
                                            <p:strVal val="#ppt_x"/>
                                          </p:val>
                                        </p:tav>
                                      </p:tavLst>
                                    </p:anim>
                                    <p:anim calcmode="lin" valueType="num">
                                      <p:cBhvr additive="base">
                                        <p:cTn id="21" dur="75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750" fill="hold"/>
                                        <p:tgtEl>
                                          <p:spTgt spid="40"/>
                                        </p:tgtEl>
                                        <p:attrNameLst>
                                          <p:attrName>ppt_x</p:attrName>
                                        </p:attrNameLst>
                                      </p:cBhvr>
                                      <p:tavLst>
                                        <p:tav tm="0">
                                          <p:val>
                                            <p:strVal val="1+#ppt_w/2"/>
                                          </p:val>
                                        </p:tav>
                                        <p:tav tm="100000">
                                          <p:val>
                                            <p:strVal val="#ppt_x"/>
                                          </p:val>
                                        </p:tav>
                                      </p:tavLst>
                                    </p:anim>
                                    <p:anim calcmode="lin" valueType="num">
                                      <p:cBhvr additive="base">
                                        <p:cTn id="25" dur="750" fill="hold"/>
                                        <p:tgtEl>
                                          <p:spTgt spid="40"/>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750" fill="hold"/>
                                        <p:tgtEl>
                                          <p:spTgt spid="23"/>
                                        </p:tgtEl>
                                        <p:attrNameLst>
                                          <p:attrName>ppt_x</p:attrName>
                                        </p:attrNameLst>
                                      </p:cBhvr>
                                      <p:tavLst>
                                        <p:tav tm="0">
                                          <p:val>
                                            <p:strVal val="1+#ppt_w/2"/>
                                          </p:val>
                                        </p:tav>
                                        <p:tav tm="100000">
                                          <p:val>
                                            <p:strVal val="#ppt_x"/>
                                          </p:val>
                                        </p:tav>
                                      </p:tavLst>
                                    </p:anim>
                                    <p:anim calcmode="lin" valueType="num">
                                      <p:cBhvr additive="base">
                                        <p:cTn id="29" dur="750" fill="hold"/>
                                        <p:tgtEl>
                                          <p:spTgt spid="23"/>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right)">
                                      <p:cBhvr>
                                        <p:cTn id="55" dur="500"/>
                                        <p:tgtEl>
                                          <p:spTgt spid="4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500"/>
                                        <p:tgtEl>
                                          <p:spTgt spid="4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right)">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27" grpId="0"/>
      <p:bldP spid="28" grpId="0"/>
      <p:bldP spid="16" grpId="0" animBg="1"/>
      <p:bldP spid="29" grpId="0"/>
      <p:bldP spid="30" grpId="0"/>
      <p:bldP spid="40" grpId="0" animBg="1"/>
      <p:bldP spid="31" grpId="0"/>
      <p:bldP spid="32" grpId="0"/>
      <p:bldP spid="5" grpId="0" animBg="1"/>
      <p:bldP spid="45" grpId="0"/>
      <p:bldP spid="46" grpId="0"/>
      <p:bldP spid="23" grpId="0" animBg="1"/>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AD72B95-155E-4D44-83E2-580DCCB37791}"/>
              </a:ext>
              <a:ext uri="{C183D7F6-B498-43B3-948B-1728B52AA6E4}">
                <adec:decorative xmlns:adec="http://schemas.microsoft.com/office/drawing/2017/decorative" val="1"/>
              </a:ext>
            </a:extLst>
          </p:cNvPr>
          <p:cNvSpPr/>
          <p:nvPr/>
        </p:nvSpPr>
        <p:spPr>
          <a:xfrm>
            <a:off x="9740627" y="1055940"/>
            <a:ext cx="819445" cy="819445"/>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20" name="Freeform: Shape 19">
            <a:extLst>
              <a:ext uri="{FF2B5EF4-FFF2-40B4-BE49-F238E27FC236}">
                <a16:creationId xmlns:a16="http://schemas.microsoft.com/office/drawing/2014/main" id="{530276EC-A0EC-4E49-9958-08A7B8FCBC17}"/>
              </a:ext>
              <a:ext uri="{C183D7F6-B498-43B3-948B-1728B52AA6E4}">
                <adec:decorative xmlns:adec="http://schemas.microsoft.com/office/drawing/2017/decorative" val="1"/>
              </a:ext>
            </a:extLst>
          </p:cNvPr>
          <p:cNvSpPr/>
          <p:nvPr/>
        </p:nvSpPr>
        <p:spPr>
          <a:xfrm>
            <a:off x="6318821" y="1058197"/>
            <a:ext cx="819445" cy="819445"/>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2" name="Freeform: Shape 11">
            <a:extLst>
              <a:ext uri="{FF2B5EF4-FFF2-40B4-BE49-F238E27FC236}">
                <a16:creationId xmlns:a16="http://schemas.microsoft.com/office/drawing/2014/main" id="{C0713737-6690-4080-8EC8-165630E26BEE}"/>
              </a:ext>
              <a:ext uri="{C183D7F6-B498-43B3-948B-1728B52AA6E4}">
                <adec:decorative xmlns:adec="http://schemas.microsoft.com/office/drawing/2017/decorative" val="1"/>
              </a:ext>
            </a:extLst>
          </p:cNvPr>
          <p:cNvSpPr/>
          <p:nvPr/>
        </p:nvSpPr>
        <p:spPr>
          <a:xfrm>
            <a:off x="695487" y="1108226"/>
            <a:ext cx="819445" cy="819445"/>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8" name="Rectangle 87">
            <a:extLst>
              <a:ext uri="{FF2B5EF4-FFF2-40B4-BE49-F238E27FC236}">
                <a16:creationId xmlns:a16="http://schemas.microsoft.com/office/drawing/2014/main" id="{7B6EB1DB-4F5E-4B84-AD02-EC39264111E5}"/>
              </a:ext>
            </a:extLst>
          </p:cNvPr>
          <p:cNvSpPr/>
          <p:nvPr/>
        </p:nvSpPr>
        <p:spPr bwMode="auto">
          <a:xfrm>
            <a:off x="882" y="365577"/>
            <a:ext cx="12434711" cy="11657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BC3ECA0C-7281-4B4E-A109-2121AA131BDD}"/>
              </a:ext>
            </a:extLst>
          </p:cNvPr>
          <p:cNvSpPr/>
          <p:nvPr/>
        </p:nvSpPr>
        <p:spPr bwMode="auto">
          <a:xfrm>
            <a:off x="580521" y="233151"/>
            <a:ext cx="11281910" cy="6159067"/>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grpSp>
        <p:nvGrpSpPr>
          <p:cNvPr id="202" name="Group 201">
            <a:extLst>
              <a:ext uri="{FF2B5EF4-FFF2-40B4-BE49-F238E27FC236}">
                <a16:creationId xmlns:a16="http://schemas.microsoft.com/office/drawing/2014/main" id="{40426DFD-F1A9-49D0-BCFE-800FEA0A5515}"/>
              </a:ext>
              <a:ext uri="{C183D7F6-B498-43B3-948B-1728B52AA6E4}">
                <adec:decorative xmlns:adec="http://schemas.microsoft.com/office/drawing/2017/decorative" val="1"/>
              </a:ext>
            </a:extLst>
          </p:cNvPr>
          <p:cNvGrpSpPr/>
          <p:nvPr/>
        </p:nvGrpSpPr>
        <p:grpSpPr>
          <a:xfrm>
            <a:off x="590235" y="2046547"/>
            <a:ext cx="11275434" cy="3438976"/>
            <a:chOff x="3102769" y="1066800"/>
            <a:chExt cx="9089231" cy="3484656"/>
          </a:xfrm>
        </p:grpSpPr>
        <p:cxnSp>
          <p:nvCxnSpPr>
            <p:cNvPr id="209" name="Connector: Curved 208">
              <a:extLst>
                <a:ext uri="{FF2B5EF4-FFF2-40B4-BE49-F238E27FC236}">
                  <a16:creationId xmlns:a16="http://schemas.microsoft.com/office/drawing/2014/main" id="{6472BE3C-443A-4CD6-BFF0-1315EF3F8563}"/>
                </a:ext>
                <a:ext uri="{C183D7F6-B498-43B3-948B-1728B52AA6E4}">
                  <adec:decorative xmlns:adec="http://schemas.microsoft.com/office/drawing/2017/decorative" val="1"/>
                </a:ext>
              </a:extLst>
            </p:cNvPr>
            <p:cNvCxnSpPr>
              <a:cxnSpLocks/>
            </p:cNvCxnSpPr>
            <p:nvPr/>
          </p:nvCxnSpPr>
          <p:spPr>
            <a:xfrm>
              <a:off x="3102769" y="1066800"/>
              <a:ext cx="5333735" cy="2244491"/>
            </a:xfrm>
            <a:prstGeom prst="curvedConnector3">
              <a:avLst>
                <a:gd name="adj1" fmla="val 37276"/>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Connector: Curved 209">
              <a:extLst>
                <a:ext uri="{FF2B5EF4-FFF2-40B4-BE49-F238E27FC236}">
                  <a16:creationId xmlns:a16="http://schemas.microsoft.com/office/drawing/2014/main" id="{487A2BB4-8DCE-4949-AF66-D32F90E4209C}"/>
                </a:ext>
                <a:ext uri="{C183D7F6-B498-43B3-948B-1728B52AA6E4}">
                  <adec:decorative xmlns:adec="http://schemas.microsoft.com/office/drawing/2017/decorative" val="1"/>
                </a:ext>
              </a:extLst>
            </p:cNvPr>
            <p:cNvCxnSpPr>
              <a:cxnSpLocks/>
            </p:cNvCxnSpPr>
            <p:nvPr/>
          </p:nvCxnSpPr>
          <p:spPr>
            <a:xfrm>
              <a:off x="8403081" y="3313515"/>
              <a:ext cx="3788919" cy="1237941"/>
            </a:xfrm>
            <a:prstGeom prst="curvedConnector3">
              <a:avLst>
                <a:gd name="adj1" fmla="val 72735"/>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1" name="Rectangle 210">
            <a:extLst>
              <a:ext uri="{FF2B5EF4-FFF2-40B4-BE49-F238E27FC236}">
                <a16:creationId xmlns:a16="http://schemas.microsoft.com/office/drawing/2014/main" id="{DEC617A2-54A0-432C-AFA4-3D9F67791C23}"/>
              </a:ext>
            </a:extLst>
          </p:cNvPr>
          <p:cNvSpPr/>
          <p:nvPr/>
        </p:nvSpPr>
        <p:spPr bwMode="auto">
          <a:xfrm>
            <a:off x="1191392" y="2642383"/>
            <a:ext cx="1669929" cy="10448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dirty="0">
                <a:solidFill>
                  <a:srgbClr val="FFFFFF"/>
                </a:solidFill>
                <a:latin typeface="Segoe UI Semibold"/>
                <a:cs typeface="Segoe UI"/>
              </a:rPr>
              <a:t>Michael</a:t>
            </a:r>
            <a:r>
              <a:rPr lang="en-US" sz="1122" dirty="0">
                <a:solidFill>
                  <a:srgbClr val="FFFFFF"/>
                </a:solidFill>
                <a:latin typeface="Segoe UI"/>
                <a:cs typeface="Segoe UI"/>
              </a:rPr>
              <a:t> felt feverish, </a:t>
            </a:r>
            <a:r>
              <a:rPr lang="en-US" sz="1122" dirty="0">
                <a:solidFill>
                  <a:srgbClr val="FFFFFF"/>
                </a:solidFill>
                <a:latin typeface="Segoe UI"/>
                <a:ea typeface="Segoe UI" pitchFamily="34" charset="0"/>
                <a:cs typeface="Segoe UI"/>
              </a:rPr>
              <a:t>had severe headache, and visits emergency department due to the perceived severity of his symptoms.</a:t>
            </a:r>
          </a:p>
        </p:txBody>
      </p:sp>
      <p:sp>
        <p:nvSpPr>
          <p:cNvPr id="213" name="Freeform: Shape 212">
            <a:extLst>
              <a:ext uri="{FF2B5EF4-FFF2-40B4-BE49-F238E27FC236}">
                <a16:creationId xmlns:a16="http://schemas.microsoft.com/office/drawing/2014/main" id="{68CEE775-2C12-42E1-B3AA-8EEAD7548513}"/>
              </a:ext>
            </a:extLst>
          </p:cNvPr>
          <p:cNvSpPr/>
          <p:nvPr/>
        </p:nvSpPr>
        <p:spPr bwMode="auto">
          <a:xfrm>
            <a:off x="1002488" y="1961857"/>
            <a:ext cx="269743" cy="269743"/>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1</a:t>
            </a:r>
            <a:endParaRPr lang="en-IN" sz="1224">
              <a:solidFill>
                <a:srgbClr val="0078D4"/>
              </a:solidFill>
              <a:latin typeface="Segoe UI Semibold"/>
              <a:ea typeface="Segoe UI" pitchFamily="34" charset="0"/>
              <a:cs typeface="Segoe UI" pitchFamily="34" charset="0"/>
            </a:endParaRPr>
          </a:p>
        </p:txBody>
      </p:sp>
      <p:sp>
        <p:nvSpPr>
          <p:cNvPr id="214" name="Rectangle 28">
            <a:extLst>
              <a:ext uri="{FF2B5EF4-FFF2-40B4-BE49-F238E27FC236}">
                <a16:creationId xmlns:a16="http://schemas.microsoft.com/office/drawing/2014/main" id="{A17651E1-34AE-47F2-A9C2-81CAD9CE0729}"/>
              </a:ext>
            </a:extLst>
          </p:cNvPr>
          <p:cNvSpPr/>
          <p:nvPr/>
        </p:nvSpPr>
        <p:spPr bwMode="auto">
          <a:xfrm>
            <a:off x="1145587" y="2233900"/>
            <a:ext cx="0" cy="1771946"/>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524F9BDD-899F-4FE7-91F6-30C6ED7FDB57}"/>
              </a:ext>
            </a:extLst>
          </p:cNvPr>
          <p:cNvSpPr/>
          <p:nvPr/>
        </p:nvSpPr>
        <p:spPr bwMode="auto">
          <a:xfrm>
            <a:off x="1122111" y="2203137"/>
            <a:ext cx="46630" cy="4663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216" name="Rectangle 215">
            <a:extLst>
              <a:ext uri="{FF2B5EF4-FFF2-40B4-BE49-F238E27FC236}">
                <a16:creationId xmlns:a16="http://schemas.microsoft.com/office/drawing/2014/main" id="{2D3B2B3F-0CA9-468E-90F6-E44E2903B74B}"/>
              </a:ext>
            </a:extLst>
          </p:cNvPr>
          <p:cNvSpPr/>
          <p:nvPr/>
        </p:nvSpPr>
        <p:spPr bwMode="auto">
          <a:xfrm>
            <a:off x="1132487" y="3768702"/>
            <a:ext cx="27978" cy="2797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EBFC84DD-9F60-42FF-A4F8-6196898162C0}"/>
              </a:ext>
            </a:extLst>
          </p:cNvPr>
          <p:cNvSpPr/>
          <p:nvPr/>
        </p:nvSpPr>
        <p:spPr bwMode="auto">
          <a:xfrm>
            <a:off x="6239868" y="3135060"/>
            <a:ext cx="1831011" cy="893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a:solidFill>
                  <a:srgbClr val="FFFFFF"/>
                </a:solidFill>
                <a:latin typeface="Segoe UI Semibold"/>
                <a:ea typeface="Segoe UI" pitchFamily="34" charset="0"/>
                <a:cs typeface="Segoe UI" pitchFamily="34" charset="0"/>
              </a:rPr>
              <a:t>Maria </a:t>
            </a:r>
            <a:r>
              <a:rPr lang="en-US" sz="1122">
                <a:solidFill>
                  <a:srgbClr val="FFFFFF"/>
                </a:solidFill>
                <a:latin typeface="Segoe UI"/>
                <a:ea typeface="Segoe UI" pitchFamily="34" charset="0"/>
                <a:cs typeface="Segoe UI" pitchFamily="34" charset="0"/>
              </a:rPr>
              <a:t>administer necessary treatment on Michael, transferred him to inpatient stay and prescribe drugs for pick at the Pharmacy.</a:t>
            </a:r>
          </a:p>
        </p:txBody>
      </p:sp>
      <p:sp>
        <p:nvSpPr>
          <p:cNvPr id="251" name="Rectangle 250">
            <a:extLst>
              <a:ext uri="{FF2B5EF4-FFF2-40B4-BE49-F238E27FC236}">
                <a16:creationId xmlns:a16="http://schemas.microsoft.com/office/drawing/2014/main" id="{FC254C76-B6AB-47B5-97FC-FB6D79C8051F}"/>
              </a:ext>
            </a:extLst>
          </p:cNvPr>
          <p:cNvSpPr/>
          <p:nvPr/>
        </p:nvSpPr>
        <p:spPr bwMode="auto">
          <a:xfrm>
            <a:off x="4079239" y="2661212"/>
            <a:ext cx="1876082" cy="9134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a:solidFill>
                  <a:srgbClr val="FFFFFF"/>
                </a:solidFill>
                <a:latin typeface="Segoe UI Semibold"/>
                <a:ea typeface="Segoe UI" pitchFamily="34" charset="0"/>
                <a:cs typeface="Segoe UI" pitchFamily="34" charset="0"/>
              </a:rPr>
              <a:t>Becca</a:t>
            </a:r>
            <a:r>
              <a:rPr lang="en-US" sz="1122">
                <a:solidFill>
                  <a:srgbClr val="FFFFFF"/>
                </a:solidFill>
                <a:latin typeface="Segoe UI"/>
                <a:ea typeface="Segoe UI" pitchFamily="34" charset="0"/>
                <a:cs typeface="Segoe UI" pitchFamily="34" charset="0"/>
              </a:rPr>
              <a:t> triages Michael’s condition and he was admitted into the ER where his vitals and other observational measures were recorded.</a:t>
            </a:r>
          </a:p>
        </p:txBody>
      </p:sp>
      <p:grpSp>
        <p:nvGrpSpPr>
          <p:cNvPr id="275" name="Group 274">
            <a:extLst>
              <a:ext uri="{FF2B5EF4-FFF2-40B4-BE49-F238E27FC236}">
                <a16:creationId xmlns:a16="http://schemas.microsoft.com/office/drawing/2014/main" id="{E8E2C45D-AA6B-4B5C-95A9-A7ACF52E6F36}"/>
              </a:ext>
            </a:extLst>
          </p:cNvPr>
          <p:cNvGrpSpPr/>
          <p:nvPr/>
        </p:nvGrpSpPr>
        <p:grpSpPr>
          <a:xfrm>
            <a:off x="5993279" y="2669143"/>
            <a:ext cx="269743" cy="1704755"/>
            <a:chOff x="3155400" y="2044348"/>
            <a:chExt cx="264478" cy="1671480"/>
          </a:xfrm>
        </p:grpSpPr>
        <p:sp>
          <p:nvSpPr>
            <p:cNvPr id="276" name="Freeform: Shape 275">
              <a:extLst>
                <a:ext uri="{FF2B5EF4-FFF2-40B4-BE49-F238E27FC236}">
                  <a16:creationId xmlns:a16="http://schemas.microsoft.com/office/drawing/2014/main" id="{B36B7B16-20D7-46F7-B514-A26CC00F8B24}"/>
                </a:ext>
              </a:extLst>
            </p:cNvPr>
            <p:cNvSpPr/>
            <p:nvPr/>
          </p:nvSpPr>
          <p:spPr bwMode="auto">
            <a:xfrm>
              <a:off x="3155400" y="3451350"/>
              <a:ext cx="264478" cy="264478"/>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3</a:t>
              </a:r>
              <a:endParaRPr lang="en-IN" sz="1224">
                <a:solidFill>
                  <a:srgbClr val="0078D4"/>
                </a:solidFill>
                <a:latin typeface="Segoe UI Semibold"/>
                <a:ea typeface="Segoe UI" pitchFamily="34" charset="0"/>
                <a:cs typeface="Segoe UI" pitchFamily="34" charset="0"/>
              </a:endParaRPr>
            </a:p>
          </p:txBody>
        </p:sp>
        <p:sp>
          <p:nvSpPr>
            <p:cNvPr id="277" name="Rectangle 28">
              <a:extLst>
                <a:ext uri="{FF2B5EF4-FFF2-40B4-BE49-F238E27FC236}">
                  <a16:creationId xmlns:a16="http://schemas.microsoft.com/office/drawing/2014/main" id="{FD73EBA1-F294-45D6-9AE7-517A04D74AD0}"/>
                </a:ext>
              </a:extLst>
            </p:cNvPr>
            <p:cNvSpPr/>
            <p:nvPr/>
          </p:nvSpPr>
          <p:spPr bwMode="auto">
            <a:xfrm>
              <a:off x="3287797" y="2054675"/>
              <a:ext cx="0" cy="1371600"/>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78" name="Oval 277">
              <a:extLst>
                <a:ext uri="{FF2B5EF4-FFF2-40B4-BE49-F238E27FC236}">
                  <a16:creationId xmlns:a16="http://schemas.microsoft.com/office/drawing/2014/main" id="{7CB5FEC6-868C-4057-AEA3-53FECAE38C62}"/>
                </a:ext>
              </a:extLst>
            </p:cNvPr>
            <p:cNvSpPr/>
            <p:nvPr/>
          </p:nvSpPr>
          <p:spPr bwMode="auto">
            <a:xfrm>
              <a:off x="3264779" y="3426275"/>
              <a:ext cx="45720" cy="4572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279" name="Rectangle 278">
              <a:extLst>
                <a:ext uri="{FF2B5EF4-FFF2-40B4-BE49-F238E27FC236}">
                  <a16:creationId xmlns:a16="http://schemas.microsoft.com/office/drawing/2014/main" id="{C444A765-DD65-4D17-9901-08AA7DDF3868}"/>
                </a:ext>
              </a:extLst>
            </p:cNvPr>
            <p:cNvSpPr/>
            <p:nvPr/>
          </p:nvSpPr>
          <p:spPr bwMode="auto">
            <a:xfrm>
              <a:off x="3274953" y="2044348"/>
              <a:ext cx="27432"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C323E3B3-977A-4F5B-A3B3-E0149DCFB042}"/>
              </a:ext>
            </a:extLst>
          </p:cNvPr>
          <p:cNvGrpSpPr/>
          <p:nvPr/>
        </p:nvGrpSpPr>
        <p:grpSpPr>
          <a:xfrm>
            <a:off x="7336205" y="4223439"/>
            <a:ext cx="269743" cy="1638799"/>
            <a:chOff x="982056" y="1779679"/>
            <a:chExt cx="264478" cy="1606812"/>
          </a:xfrm>
        </p:grpSpPr>
        <p:sp>
          <p:nvSpPr>
            <p:cNvPr id="281" name="Freeform: Shape 280">
              <a:extLst>
                <a:ext uri="{FF2B5EF4-FFF2-40B4-BE49-F238E27FC236}">
                  <a16:creationId xmlns:a16="http://schemas.microsoft.com/office/drawing/2014/main" id="{AC038206-4629-4EA4-A158-2D7018DE7810}"/>
                </a:ext>
              </a:extLst>
            </p:cNvPr>
            <p:cNvSpPr/>
            <p:nvPr/>
          </p:nvSpPr>
          <p:spPr bwMode="auto">
            <a:xfrm>
              <a:off x="982056" y="1779679"/>
              <a:ext cx="264478" cy="264478"/>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4</a:t>
              </a:r>
              <a:endParaRPr lang="en-IN" sz="1224">
                <a:solidFill>
                  <a:srgbClr val="0078D4"/>
                </a:solidFill>
                <a:latin typeface="Segoe UI Semibold"/>
                <a:ea typeface="Segoe UI" pitchFamily="34" charset="0"/>
                <a:cs typeface="Segoe UI" pitchFamily="34" charset="0"/>
              </a:endParaRPr>
            </a:p>
          </p:txBody>
        </p:sp>
        <p:sp>
          <p:nvSpPr>
            <p:cNvPr id="282" name="Rectangle 28">
              <a:extLst>
                <a:ext uri="{FF2B5EF4-FFF2-40B4-BE49-F238E27FC236}">
                  <a16:creationId xmlns:a16="http://schemas.microsoft.com/office/drawing/2014/main" id="{3CC070A4-BB9F-45B8-8A55-244071130E55}"/>
                </a:ext>
              </a:extLst>
            </p:cNvPr>
            <p:cNvSpPr/>
            <p:nvPr/>
          </p:nvSpPr>
          <p:spPr bwMode="auto">
            <a:xfrm>
              <a:off x="1122362" y="2046412"/>
              <a:ext cx="0" cy="1188720"/>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FA7900DA-5C3F-465B-9307-94C2829E3E96}"/>
                </a:ext>
              </a:extLst>
            </p:cNvPr>
            <p:cNvSpPr/>
            <p:nvPr/>
          </p:nvSpPr>
          <p:spPr bwMode="auto">
            <a:xfrm>
              <a:off x="1099344" y="2016250"/>
              <a:ext cx="45720" cy="4572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289" name="Rectangle 288">
              <a:extLst>
                <a:ext uri="{FF2B5EF4-FFF2-40B4-BE49-F238E27FC236}">
                  <a16:creationId xmlns:a16="http://schemas.microsoft.com/office/drawing/2014/main" id="{ADD38A0C-E1FC-4740-8762-CFF05873025A}"/>
                </a:ext>
              </a:extLst>
            </p:cNvPr>
            <p:cNvSpPr/>
            <p:nvPr/>
          </p:nvSpPr>
          <p:spPr bwMode="auto">
            <a:xfrm>
              <a:off x="1109518" y="3112171"/>
              <a:ext cx="27432"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F96094A4-1000-464A-8252-C3CDCED67DF9}"/>
              </a:ext>
            </a:extLst>
          </p:cNvPr>
          <p:cNvSpPr/>
          <p:nvPr/>
        </p:nvSpPr>
        <p:spPr bwMode="auto">
          <a:xfrm>
            <a:off x="9947043" y="5374949"/>
            <a:ext cx="1922534" cy="981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b="1">
                <a:solidFill>
                  <a:srgbClr val="FFFFFF"/>
                </a:solidFill>
                <a:latin typeface="Segoe UI"/>
                <a:ea typeface="Segoe UI" pitchFamily="34" charset="0"/>
                <a:cs typeface="Segoe UI"/>
              </a:rPr>
              <a:t>Jim</a:t>
            </a:r>
            <a:r>
              <a:rPr lang="en-US" sz="1122">
                <a:solidFill>
                  <a:srgbClr val="FFFFFF"/>
                </a:solidFill>
                <a:latin typeface="Segoe UI"/>
                <a:ea typeface="Segoe UI" pitchFamily="34" charset="0"/>
                <a:cs typeface="Segoe UI"/>
              </a:rPr>
              <a:t> identify information from patient records manually, </a:t>
            </a:r>
          </a:p>
          <a:p>
            <a:pPr defTabSz="951028" fontAlgn="base">
              <a:spcBef>
                <a:spcPct val="0"/>
              </a:spcBef>
              <a:spcAft>
                <a:spcPct val="0"/>
              </a:spcAft>
              <a:defRPr/>
            </a:pPr>
            <a:r>
              <a:rPr lang="en-US" sz="1122">
                <a:solidFill>
                  <a:srgbClr val="FFFFFF"/>
                </a:solidFill>
                <a:latin typeface="Segoe UI"/>
                <a:ea typeface="Segoe UI" pitchFamily="34" charset="0"/>
                <a:cs typeface="Segoe UI"/>
              </a:rPr>
              <a:t>standardize it to ICD format, obtain DRG, and queue it into claims system.</a:t>
            </a:r>
            <a:endParaRPr lang="en-US" sz="1224">
              <a:solidFill>
                <a:srgbClr val="FFFFFF"/>
              </a:solidFill>
              <a:latin typeface="Segoe UI"/>
              <a:ea typeface="Segoe UI" pitchFamily="34" charset="0"/>
              <a:cs typeface="Segoe UI" pitchFamily="34" charset="0"/>
            </a:endParaRPr>
          </a:p>
        </p:txBody>
      </p:sp>
      <p:sp>
        <p:nvSpPr>
          <p:cNvPr id="291" name="Rectangle 290">
            <a:extLst>
              <a:ext uri="{FF2B5EF4-FFF2-40B4-BE49-F238E27FC236}">
                <a16:creationId xmlns:a16="http://schemas.microsoft.com/office/drawing/2014/main" id="{24618A59-3E5F-4F16-9A3F-0578DB0232C7}"/>
              </a:ext>
            </a:extLst>
          </p:cNvPr>
          <p:cNvSpPr/>
          <p:nvPr/>
        </p:nvSpPr>
        <p:spPr bwMode="auto">
          <a:xfrm>
            <a:off x="8891971" y="2920774"/>
            <a:ext cx="1746312" cy="9139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b="1">
                <a:solidFill>
                  <a:srgbClr val="FFFFFF"/>
                </a:solidFill>
                <a:latin typeface="Segoe UI"/>
                <a:ea typeface="Segoe UI" pitchFamily="34" charset="0"/>
                <a:cs typeface="Segoe UI"/>
              </a:rPr>
              <a:t>Jim </a:t>
            </a:r>
            <a:r>
              <a:rPr lang="en-US" sz="1122">
                <a:solidFill>
                  <a:srgbClr val="FFFFFF"/>
                </a:solidFill>
                <a:latin typeface="Segoe UI"/>
                <a:ea typeface="Segoe UI" pitchFamily="34" charset="0"/>
                <a:cs typeface="Segoe UI"/>
              </a:rPr>
              <a:t>receives automated email to initiate coding of diagnosis and procedures post-discharge in the billing unit.</a:t>
            </a:r>
            <a:endParaRPr lang="en-US" sz="1122">
              <a:solidFill>
                <a:srgbClr val="FFFFFF"/>
              </a:solidFill>
              <a:latin typeface="Segoe UI"/>
              <a:ea typeface="Segoe UI" pitchFamily="34" charset="0"/>
              <a:cs typeface="Segoe UI" pitchFamily="34" charset="0"/>
            </a:endParaRPr>
          </a:p>
        </p:txBody>
      </p:sp>
      <p:sp>
        <p:nvSpPr>
          <p:cNvPr id="292" name="Freeform: Shape 291">
            <a:extLst>
              <a:ext uri="{FF2B5EF4-FFF2-40B4-BE49-F238E27FC236}">
                <a16:creationId xmlns:a16="http://schemas.microsoft.com/office/drawing/2014/main" id="{17419021-02D1-43DA-8B9A-8BBDD019EFF6}"/>
              </a:ext>
            </a:extLst>
          </p:cNvPr>
          <p:cNvSpPr/>
          <p:nvPr/>
        </p:nvSpPr>
        <p:spPr bwMode="auto">
          <a:xfrm>
            <a:off x="8616897" y="4194977"/>
            <a:ext cx="269743" cy="269743"/>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5</a:t>
            </a:r>
            <a:endParaRPr lang="en-IN" sz="1224">
              <a:solidFill>
                <a:srgbClr val="0078D4"/>
              </a:solidFill>
              <a:latin typeface="Segoe UI Semibold"/>
              <a:ea typeface="Segoe UI" pitchFamily="34" charset="0"/>
              <a:cs typeface="Segoe UI" pitchFamily="34" charset="0"/>
            </a:endParaRPr>
          </a:p>
        </p:txBody>
      </p:sp>
      <p:sp>
        <p:nvSpPr>
          <p:cNvPr id="293" name="Rectangle 28">
            <a:extLst>
              <a:ext uri="{FF2B5EF4-FFF2-40B4-BE49-F238E27FC236}">
                <a16:creationId xmlns:a16="http://schemas.microsoft.com/office/drawing/2014/main" id="{9D6395CD-2EEB-478B-9FAE-AB8237CA96F2}"/>
              </a:ext>
            </a:extLst>
          </p:cNvPr>
          <p:cNvSpPr/>
          <p:nvPr/>
        </p:nvSpPr>
        <p:spPr bwMode="auto">
          <a:xfrm>
            <a:off x="8757939" y="2509966"/>
            <a:ext cx="0" cy="1678686"/>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CFE62B14-527D-4387-AE83-753130851E4F}"/>
              </a:ext>
            </a:extLst>
          </p:cNvPr>
          <p:cNvSpPr/>
          <p:nvPr/>
        </p:nvSpPr>
        <p:spPr bwMode="auto">
          <a:xfrm>
            <a:off x="8739587" y="4151613"/>
            <a:ext cx="46630" cy="4663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295" name="Rectangle 294">
            <a:extLst>
              <a:ext uri="{FF2B5EF4-FFF2-40B4-BE49-F238E27FC236}">
                <a16:creationId xmlns:a16="http://schemas.microsoft.com/office/drawing/2014/main" id="{5F8EB32B-CA4A-4133-B156-DC94C29E4A10}"/>
              </a:ext>
            </a:extLst>
          </p:cNvPr>
          <p:cNvSpPr/>
          <p:nvPr/>
        </p:nvSpPr>
        <p:spPr bwMode="auto">
          <a:xfrm>
            <a:off x="8743793" y="2498786"/>
            <a:ext cx="27978" cy="2797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grpSp>
        <p:nvGrpSpPr>
          <p:cNvPr id="377" name="Group 376">
            <a:extLst>
              <a:ext uri="{FF2B5EF4-FFF2-40B4-BE49-F238E27FC236}">
                <a16:creationId xmlns:a16="http://schemas.microsoft.com/office/drawing/2014/main" id="{D7FF8AF8-F698-4F50-84F6-C2BB6689747F}"/>
              </a:ext>
            </a:extLst>
          </p:cNvPr>
          <p:cNvGrpSpPr/>
          <p:nvPr/>
        </p:nvGrpSpPr>
        <p:grpSpPr>
          <a:xfrm>
            <a:off x="3275471" y="1089830"/>
            <a:ext cx="3840192" cy="821603"/>
            <a:chOff x="830781" y="936462"/>
            <a:chExt cx="3765236" cy="805566"/>
          </a:xfrm>
        </p:grpSpPr>
        <p:grpSp>
          <p:nvGrpSpPr>
            <p:cNvPr id="378" name="Group 377">
              <a:extLst>
                <a:ext uri="{FF2B5EF4-FFF2-40B4-BE49-F238E27FC236}">
                  <a16:creationId xmlns:a16="http://schemas.microsoft.com/office/drawing/2014/main" id="{3E33CE68-DA91-4A73-B55C-ABC8E93BF49D}"/>
                </a:ext>
              </a:extLst>
            </p:cNvPr>
            <p:cNvGrpSpPr/>
            <p:nvPr/>
          </p:nvGrpSpPr>
          <p:grpSpPr>
            <a:xfrm>
              <a:off x="830781" y="936462"/>
              <a:ext cx="3765236" cy="805566"/>
              <a:chOff x="-4180024" y="4675420"/>
              <a:chExt cx="4285179" cy="916808"/>
            </a:xfrm>
          </p:grpSpPr>
          <p:sp>
            <p:nvSpPr>
              <p:cNvPr id="381" name="Freeform: Shape 380">
                <a:extLst>
                  <a:ext uri="{FF2B5EF4-FFF2-40B4-BE49-F238E27FC236}">
                    <a16:creationId xmlns:a16="http://schemas.microsoft.com/office/drawing/2014/main" id="{B977BE5C-4560-40E5-82F8-2E0DCA05ABF6}"/>
                  </a:ext>
                  <a:ext uri="{C183D7F6-B498-43B3-948B-1728B52AA6E4}">
                    <adec:decorative xmlns:adec="http://schemas.microsoft.com/office/drawing/2017/decorative" val="1"/>
                  </a:ext>
                </a:extLst>
              </p:cNvPr>
              <p:cNvSpPr/>
              <p:nvPr/>
            </p:nvSpPr>
            <p:spPr>
              <a:xfrm>
                <a:off x="-4180024" y="4677828"/>
                <a:ext cx="914400" cy="914400"/>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382" name="Picture 381">
                <a:extLst>
                  <a:ext uri="{FF2B5EF4-FFF2-40B4-BE49-F238E27FC236}">
                    <a16:creationId xmlns:a16="http://schemas.microsoft.com/office/drawing/2014/main" id="{E13B124E-AD03-443B-A5B3-586B406567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63794" y="4675420"/>
                <a:ext cx="868949" cy="868946"/>
              </a:xfrm>
              <a:prstGeom prst="flowChartConnector">
                <a:avLst/>
              </a:prstGeom>
              <a:ln w="28575">
                <a:noFill/>
              </a:ln>
            </p:spPr>
          </p:pic>
        </p:grpSp>
        <p:sp>
          <p:nvSpPr>
            <p:cNvPr id="379" name="Rectangle 378">
              <a:extLst>
                <a:ext uri="{FF2B5EF4-FFF2-40B4-BE49-F238E27FC236}">
                  <a16:creationId xmlns:a16="http://schemas.microsoft.com/office/drawing/2014/main" id="{ABD78060-1EAC-42C7-B4DE-6DC651CA356A}"/>
                </a:ext>
                <a:ext uri="{C183D7F6-B498-43B3-948B-1728B52AA6E4}">
                  <adec:decorative xmlns:adec="http://schemas.microsoft.com/office/drawing/2017/decorative" val="1"/>
                </a:ext>
              </a:extLst>
            </p:cNvPr>
            <p:cNvSpPr>
              <a:spLocks noChangeAspect="1"/>
            </p:cNvSpPr>
            <p:nvPr/>
          </p:nvSpPr>
          <p:spPr>
            <a:xfrm>
              <a:off x="1812165" y="1062038"/>
              <a:ext cx="1480712" cy="556528"/>
            </a:xfrm>
            <a:prstGeom prst="rect">
              <a:avLst/>
            </a:prstGeom>
            <a:no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defTabSz="932597">
                <a:spcAft>
                  <a:spcPts val="612"/>
                </a:spcAft>
                <a:buClr>
                  <a:srgbClr val="0078D7"/>
                </a:buClr>
                <a:defRPr/>
              </a:pPr>
              <a:r>
                <a:rPr lang="en-US" sz="1632" b="1">
                  <a:solidFill>
                    <a:srgbClr val="243A5E"/>
                  </a:solidFill>
                  <a:latin typeface="Segoe UI Semibold"/>
                  <a:cs typeface="Segoe UI Semibold" panose="020B0502040204020203" pitchFamily="34" charset="0"/>
                </a:rPr>
                <a:t>Becca</a:t>
              </a:r>
              <a:br>
                <a:rPr lang="en-US" sz="1836" b="1">
                  <a:solidFill>
                    <a:srgbClr val="0078D4"/>
                  </a:solidFill>
                  <a:latin typeface="Segoe UI Semibold" panose="020B0502040204020203" pitchFamily="34" charset="0"/>
                  <a:cs typeface="Segoe UI Semibold" panose="020B0502040204020203" pitchFamily="34" charset="0"/>
                </a:rPr>
              </a:br>
              <a:r>
                <a:rPr lang="en-US" sz="1122">
                  <a:solidFill>
                    <a:schemeClr val="bg1"/>
                  </a:solidFill>
                  <a:latin typeface="Segoe UI"/>
                  <a:cs typeface="Segoe UI" panose="020B0502040204020203" pitchFamily="34" charset="0"/>
                </a:rPr>
                <a:t>Nurse</a:t>
              </a:r>
              <a:endParaRPr lang="en-US" sz="1224">
                <a:solidFill>
                  <a:schemeClr val="bg1"/>
                </a:solidFill>
                <a:latin typeface="Segoe UI"/>
                <a:cs typeface="Segoe UI" panose="020B0502040204020203" pitchFamily="34" charset="0"/>
              </a:endParaRPr>
            </a:p>
          </p:txBody>
        </p:sp>
        <p:cxnSp>
          <p:nvCxnSpPr>
            <p:cNvPr id="380" name="Straight Connector 379">
              <a:extLst>
                <a:ext uri="{FF2B5EF4-FFF2-40B4-BE49-F238E27FC236}">
                  <a16:creationId xmlns:a16="http://schemas.microsoft.com/office/drawing/2014/main" id="{42E26E63-4E52-48A0-B08C-7618AA290264}"/>
                </a:ext>
              </a:extLst>
            </p:cNvPr>
            <p:cNvCxnSpPr>
              <a:cxnSpLocks/>
            </p:cNvCxnSpPr>
            <p:nvPr/>
          </p:nvCxnSpPr>
          <p:spPr>
            <a:xfrm>
              <a:off x="1726440" y="1134562"/>
              <a:ext cx="0" cy="41148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B01C3D1-603D-46E2-8034-3AB12D09BACD}"/>
              </a:ext>
            </a:extLst>
          </p:cNvPr>
          <p:cNvGrpSpPr/>
          <p:nvPr/>
        </p:nvGrpSpPr>
        <p:grpSpPr>
          <a:xfrm>
            <a:off x="7634875" y="5576516"/>
            <a:ext cx="309938" cy="280849"/>
            <a:chOff x="-2574990" y="6882831"/>
            <a:chExt cx="468813" cy="424814"/>
          </a:xfrm>
        </p:grpSpPr>
        <p:sp>
          <p:nvSpPr>
            <p:cNvPr id="418" name="Freeform: Shape 417">
              <a:extLst>
                <a:ext uri="{FF2B5EF4-FFF2-40B4-BE49-F238E27FC236}">
                  <a16:creationId xmlns:a16="http://schemas.microsoft.com/office/drawing/2014/main" id="{7FFD4EA5-C5CD-4E72-8F89-7595713FED33}"/>
                </a:ext>
              </a:extLst>
            </p:cNvPr>
            <p:cNvSpPr/>
            <p:nvPr/>
          </p:nvSpPr>
          <p:spPr>
            <a:xfrm>
              <a:off x="-2574990" y="6882831"/>
              <a:ext cx="468813" cy="424814"/>
            </a:xfrm>
            <a:custGeom>
              <a:avLst/>
              <a:gdLst>
                <a:gd name="connsiteX0" fmla="*/ 849064 w 919757"/>
                <a:gd name="connsiteY0" fmla="*/ 0 h 833437"/>
                <a:gd name="connsiteX1" fmla="*/ 74414 w 919757"/>
                <a:gd name="connsiteY1" fmla="*/ 0 h 833437"/>
                <a:gd name="connsiteX2" fmla="*/ 0 w 919757"/>
                <a:gd name="connsiteY2" fmla="*/ 73670 h 833437"/>
                <a:gd name="connsiteX3" fmla="*/ 0 w 919757"/>
                <a:gd name="connsiteY3" fmla="*/ 619869 h 833437"/>
                <a:gd name="connsiteX4" fmla="*/ 72182 w 919757"/>
                <a:gd name="connsiteY4" fmla="*/ 692795 h 833437"/>
                <a:gd name="connsiteX5" fmla="*/ 360164 w 919757"/>
                <a:gd name="connsiteY5" fmla="*/ 692795 h 833437"/>
                <a:gd name="connsiteX6" fmla="*/ 360164 w 919757"/>
                <a:gd name="connsiteY6" fmla="*/ 726281 h 833437"/>
                <a:gd name="connsiteX7" fmla="*/ 336352 w 919757"/>
                <a:gd name="connsiteY7" fmla="*/ 766465 h 833437"/>
                <a:gd name="connsiteX8" fmla="*/ 306586 w 919757"/>
                <a:gd name="connsiteY8" fmla="*/ 784324 h 833437"/>
                <a:gd name="connsiteX9" fmla="*/ 279053 w 919757"/>
                <a:gd name="connsiteY9" fmla="*/ 794742 h 833437"/>
                <a:gd name="connsiteX10" fmla="*/ 267147 w 919757"/>
                <a:gd name="connsiteY10" fmla="*/ 811113 h 833437"/>
                <a:gd name="connsiteX11" fmla="*/ 267147 w 919757"/>
                <a:gd name="connsiteY11" fmla="*/ 814090 h 833437"/>
                <a:gd name="connsiteX12" fmla="*/ 286494 w 919757"/>
                <a:gd name="connsiteY12" fmla="*/ 833438 h 833437"/>
                <a:gd name="connsiteX13" fmla="*/ 632520 w 919757"/>
                <a:gd name="connsiteY13" fmla="*/ 833438 h 833437"/>
                <a:gd name="connsiteX14" fmla="*/ 651867 w 919757"/>
                <a:gd name="connsiteY14" fmla="*/ 814090 h 833437"/>
                <a:gd name="connsiteX15" fmla="*/ 651867 w 919757"/>
                <a:gd name="connsiteY15" fmla="*/ 813346 h 833437"/>
                <a:gd name="connsiteX16" fmla="*/ 638473 w 919757"/>
                <a:gd name="connsiteY16" fmla="*/ 794742 h 833437"/>
                <a:gd name="connsiteX17" fmla="*/ 613172 w 919757"/>
                <a:gd name="connsiteY17" fmla="*/ 784324 h 833437"/>
                <a:gd name="connsiteX18" fmla="*/ 583406 w 919757"/>
                <a:gd name="connsiteY18" fmla="*/ 766465 h 833437"/>
                <a:gd name="connsiteX19" fmla="*/ 559594 w 919757"/>
                <a:gd name="connsiteY19" fmla="*/ 726281 h 833437"/>
                <a:gd name="connsiteX20" fmla="*/ 559594 w 919757"/>
                <a:gd name="connsiteY20" fmla="*/ 692795 h 833437"/>
                <a:gd name="connsiteX21" fmla="*/ 850553 w 919757"/>
                <a:gd name="connsiteY21" fmla="*/ 692795 h 833437"/>
                <a:gd name="connsiteX22" fmla="*/ 919758 w 919757"/>
                <a:gd name="connsiteY22" fmla="*/ 621357 h 833437"/>
                <a:gd name="connsiteX23" fmla="*/ 919758 w 919757"/>
                <a:gd name="connsiteY23" fmla="*/ 69205 h 833437"/>
                <a:gd name="connsiteX24" fmla="*/ 849064 w 919757"/>
                <a:gd name="connsiteY24" fmla="*/ 0 h 833437"/>
                <a:gd name="connsiteX25" fmla="*/ 825252 w 919757"/>
                <a:gd name="connsiteY25" fmla="*/ 564803 h 833437"/>
                <a:gd name="connsiteX26" fmla="*/ 95250 w 919757"/>
                <a:gd name="connsiteY26" fmla="*/ 564059 h 833437"/>
                <a:gd name="connsiteX27" fmla="*/ 69205 w 919757"/>
                <a:gd name="connsiteY27" fmla="*/ 538758 h 833437"/>
                <a:gd name="connsiteX28" fmla="*/ 69205 w 919757"/>
                <a:gd name="connsiteY28" fmla="*/ 110133 h 833437"/>
                <a:gd name="connsiteX29" fmla="*/ 99715 w 919757"/>
                <a:gd name="connsiteY29" fmla="*/ 81855 h 833437"/>
                <a:gd name="connsiteX30" fmla="*/ 822275 w 919757"/>
                <a:gd name="connsiteY30" fmla="*/ 81855 h 833437"/>
                <a:gd name="connsiteX31" fmla="*/ 849064 w 919757"/>
                <a:gd name="connsiteY31" fmla="*/ 106412 h 833437"/>
                <a:gd name="connsiteX32" fmla="*/ 849809 w 919757"/>
                <a:gd name="connsiteY32" fmla="*/ 540246 h 833437"/>
                <a:gd name="connsiteX33" fmla="*/ 825252 w 919757"/>
                <a:gd name="connsiteY33" fmla="*/ 564803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9757" h="833437">
                  <a:moveTo>
                    <a:pt x="849064" y="0"/>
                  </a:moveTo>
                  <a:lnTo>
                    <a:pt x="74414" y="0"/>
                  </a:lnTo>
                  <a:cubicBezTo>
                    <a:pt x="21580" y="0"/>
                    <a:pt x="0" y="21580"/>
                    <a:pt x="0" y="73670"/>
                  </a:cubicBezTo>
                  <a:lnTo>
                    <a:pt x="0" y="619869"/>
                  </a:lnTo>
                  <a:cubicBezTo>
                    <a:pt x="0" y="671215"/>
                    <a:pt x="20836" y="692795"/>
                    <a:pt x="72182" y="692795"/>
                  </a:cubicBezTo>
                  <a:lnTo>
                    <a:pt x="360164" y="692795"/>
                  </a:lnTo>
                  <a:lnTo>
                    <a:pt x="360164" y="726281"/>
                  </a:lnTo>
                  <a:cubicBezTo>
                    <a:pt x="360164" y="742652"/>
                    <a:pt x="349746" y="756047"/>
                    <a:pt x="336352" y="766465"/>
                  </a:cubicBezTo>
                  <a:cubicBezTo>
                    <a:pt x="326678" y="773906"/>
                    <a:pt x="316260" y="779859"/>
                    <a:pt x="306586" y="784324"/>
                  </a:cubicBezTo>
                  <a:cubicBezTo>
                    <a:pt x="297656" y="788045"/>
                    <a:pt x="288727" y="792510"/>
                    <a:pt x="279053" y="794742"/>
                  </a:cubicBezTo>
                  <a:cubicBezTo>
                    <a:pt x="272355" y="796975"/>
                    <a:pt x="267147" y="803672"/>
                    <a:pt x="267147" y="811113"/>
                  </a:cubicBezTo>
                  <a:cubicBezTo>
                    <a:pt x="267147" y="812602"/>
                    <a:pt x="267147" y="814090"/>
                    <a:pt x="267147" y="814090"/>
                  </a:cubicBezTo>
                  <a:cubicBezTo>
                    <a:pt x="267147" y="824508"/>
                    <a:pt x="276076" y="833438"/>
                    <a:pt x="286494" y="833438"/>
                  </a:cubicBezTo>
                  <a:lnTo>
                    <a:pt x="632520" y="833438"/>
                  </a:lnTo>
                  <a:cubicBezTo>
                    <a:pt x="642938" y="833438"/>
                    <a:pt x="651867" y="824508"/>
                    <a:pt x="651867" y="814090"/>
                  </a:cubicBezTo>
                  <a:lnTo>
                    <a:pt x="651867" y="813346"/>
                  </a:lnTo>
                  <a:cubicBezTo>
                    <a:pt x="651867" y="805160"/>
                    <a:pt x="646658" y="797719"/>
                    <a:pt x="638473" y="794742"/>
                  </a:cubicBezTo>
                  <a:cubicBezTo>
                    <a:pt x="629543" y="791766"/>
                    <a:pt x="621357" y="788789"/>
                    <a:pt x="613172" y="784324"/>
                  </a:cubicBezTo>
                  <a:cubicBezTo>
                    <a:pt x="603498" y="779859"/>
                    <a:pt x="592336" y="773906"/>
                    <a:pt x="583406" y="766465"/>
                  </a:cubicBezTo>
                  <a:cubicBezTo>
                    <a:pt x="570012" y="756047"/>
                    <a:pt x="559594" y="742652"/>
                    <a:pt x="559594" y="726281"/>
                  </a:cubicBezTo>
                  <a:lnTo>
                    <a:pt x="559594" y="692795"/>
                  </a:lnTo>
                  <a:lnTo>
                    <a:pt x="850553" y="692795"/>
                  </a:lnTo>
                  <a:cubicBezTo>
                    <a:pt x="898922" y="692795"/>
                    <a:pt x="919758" y="670471"/>
                    <a:pt x="919758" y="621357"/>
                  </a:cubicBezTo>
                  <a:lnTo>
                    <a:pt x="919758" y="69205"/>
                  </a:lnTo>
                  <a:cubicBezTo>
                    <a:pt x="918270" y="23068"/>
                    <a:pt x="895201" y="0"/>
                    <a:pt x="849064" y="0"/>
                  </a:cubicBezTo>
                  <a:close/>
                  <a:moveTo>
                    <a:pt x="825252" y="564803"/>
                  </a:moveTo>
                  <a:cubicBezTo>
                    <a:pt x="581918" y="564059"/>
                    <a:pt x="337840" y="564059"/>
                    <a:pt x="95250" y="564059"/>
                  </a:cubicBezTo>
                  <a:cubicBezTo>
                    <a:pt x="69949" y="564059"/>
                    <a:pt x="69205" y="563314"/>
                    <a:pt x="69205" y="538758"/>
                  </a:cubicBezTo>
                  <a:lnTo>
                    <a:pt x="69205" y="110133"/>
                  </a:lnTo>
                  <a:cubicBezTo>
                    <a:pt x="69205" y="81855"/>
                    <a:pt x="69205" y="81855"/>
                    <a:pt x="99715" y="81855"/>
                  </a:cubicBezTo>
                  <a:lnTo>
                    <a:pt x="822275" y="81855"/>
                  </a:lnTo>
                  <a:cubicBezTo>
                    <a:pt x="848320" y="81855"/>
                    <a:pt x="849064" y="82600"/>
                    <a:pt x="849064" y="106412"/>
                  </a:cubicBezTo>
                  <a:cubicBezTo>
                    <a:pt x="849064" y="241846"/>
                    <a:pt x="849064" y="406301"/>
                    <a:pt x="849809" y="540246"/>
                  </a:cubicBezTo>
                  <a:cubicBezTo>
                    <a:pt x="849809" y="558106"/>
                    <a:pt x="844600" y="564803"/>
                    <a:pt x="825252" y="564803"/>
                  </a:cubicBezTo>
                  <a:close/>
                </a:path>
              </a:pathLst>
            </a:custGeom>
            <a:solidFill>
              <a:schemeClr val="accent1"/>
            </a:solidFill>
            <a:ln w="7441"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419" name="Group 418">
              <a:extLst>
                <a:ext uri="{FF2B5EF4-FFF2-40B4-BE49-F238E27FC236}">
                  <a16:creationId xmlns:a16="http://schemas.microsoft.com/office/drawing/2014/main" id="{56A41052-AB5D-45F8-9884-CE9A150E98FA}"/>
                </a:ext>
              </a:extLst>
            </p:cNvPr>
            <p:cNvGrpSpPr/>
            <p:nvPr/>
          </p:nvGrpSpPr>
          <p:grpSpPr>
            <a:xfrm>
              <a:off x="-2441852" y="6942843"/>
              <a:ext cx="202535" cy="204690"/>
              <a:chOff x="7959023" y="556489"/>
              <a:chExt cx="224757" cy="227148"/>
            </a:xfrm>
          </p:grpSpPr>
          <p:sp>
            <p:nvSpPr>
              <p:cNvPr id="420" name="Freeform: Shape 419">
                <a:extLst>
                  <a:ext uri="{FF2B5EF4-FFF2-40B4-BE49-F238E27FC236}">
                    <a16:creationId xmlns:a16="http://schemas.microsoft.com/office/drawing/2014/main" id="{BE1F2D29-F27B-42FE-A5F6-11C9100903F3}"/>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defTabSz="932563">
                  <a:defRPr/>
                </a:pPr>
                <a:endParaRPr lang="en-US">
                  <a:solidFill>
                    <a:srgbClr val="000000"/>
                  </a:solidFill>
                  <a:latin typeface="Segoe UI"/>
                </a:endParaRPr>
              </a:p>
            </p:txBody>
          </p:sp>
          <p:sp>
            <p:nvSpPr>
              <p:cNvPr id="421" name="Freeform: Shape 420">
                <a:extLst>
                  <a:ext uri="{FF2B5EF4-FFF2-40B4-BE49-F238E27FC236}">
                    <a16:creationId xmlns:a16="http://schemas.microsoft.com/office/drawing/2014/main" id="{E7E381C2-15FC-47B6-B7C2-BDBD68D97329}"/>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defTabSz="932563">
                  <a:defRPr/>
                </a:pPr>
                <a:endParaRPr lang="en-US">
                  <a:solidFill>
                    <a:srgbClr val="000000"/>
                  </a:solidFill>
                  <a:latin typeface="Segoe UI"/>
                </a:endParaRPr>
              </a:p>
            </p:txBody>
          </p:sp>
          <p:sp>
            <p:nvSpPr>
              <p:cNvPr id="422" name="Freeform: Shape 421">
                <a:extLst>
                  <a:ext uri="{FF2B5EF4-FFF2-40B4-BE49-F238E27FC236}">
                    <a16:creationId xmlns:a16="http://schemas.microsoft.com/office/drawing/2014/main" id="{9BDADAFF-B7B3-4D37-B2E0-66BBDD170237}"/>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defTabSz="932563">
                  <a:defRPr/>
                </a:pPr>
                <a:endParaRPr lang="en-US">
                  <a:solidFill>
                    <a:srgbClr val="000000"/>
                  </a:solidFill>
                  <a:latin typeface="Segoe UI"/>
                </a:endParaRPr>
              </a:p>
            </p:txBody>
          </p:sp>
          <p:sp>
            <p:nvSpPr>
              <p:cNvPr id="423" name="Freeform: Shape 422">
                <a:extLst>
                  <a:ext uri="{FF2B5EF4-FFF2-40B4-BE49-F238E27FC236}">
                    <a16:creationId xmlns:a16="http://schemas.microsoft.com/office/drawing/2014/main" id="{403A6BC7-8C23-4219-B84D-A2B34D16F81C}"/>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defTabSz="932563">
                  <a:defRPr/>
                </a:pPr>
                <a:endParaRPr lang="en-US">
                  <a:solidFill>
                    <a:srgbClr val="000000"/>
                  </a:solidFill>
                  <a:latin typeface="Segoe UI"/>
                </a:endParaRPr>
              </a:p>
            </p:txBody>
          </p:sp>
          <p:sp>
            <p:nvSpPr>
              <p:cNvPr id="424" name="Freeform: Shape 423">
                <a:extLst>
                  <a:ext uri="{FF2B5EF4-FFF2-40B4-BE49-F238E27FC236}">
                    <a16:creationId xmlns:a16="http://schemas.microsoft.com/office/drawing/2014/main" id="{9DA5A19D-3052-4975-BE99-1960A65DD5A2}"/>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defTabSz="932563">
                  <a:defRPr/>
                </a:pPr>
                <a:endParaRPr lang="en-US">
                  <a:solidFill>
                    <a:srgbClr val="000000"/>
                  </a:solidFill>
                  <a:latin typeface="Segoe UI"/>
                </a:endParaRPr>
              </a:p>
            </p:txBody>
          </p:sp>
        </p:grpSp>
      </p:grpSp>
      <p:sp>
        <p:nvSpPr>
          <p:cNvPr id="102" name="Rectangle 101">
            <a:extLst>
              <a:ext uri="{FF2B5EF4-FFF2-40B4-BE49-F238E27FC236}">
                <a16:creationId xmlns:a16="http://schemas.microsoft.com/office/drawing/2014/main" id="{EC1FA970-9389-416F-A6EA-0C4788ADA8AD}"/>
              </a:ext>
            </a:extLst>
          </p:cNvPr>
          <p:cNvSpPr/>
          <p:nvPr/>
        </p:nvSpPr>
        <p:spPr bwMode="auto">
          <a:xfrm>
            <a:off x="7609428" y="4714877"/>
            <a:ext cx="1813536" cy="893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122" b="1">
                <a:solidFill>
                  <a:srgbClr val="FFFFFF"/>
                </a:solidFill>
                <a:latin typeface="Segoe UI"/>
                <a:ea typeface="Segoe UI" pitchFamily="34" charset="0"/>
                <a:cs typeface="Segoe UI" pitchFamily="34" charset="0"/>
              </a:rPr>
              <a:t>Michael</a:t>
            </a:r>
            <a:r>
              <a:rPr lang="en-US" sz="1122">
                <a:solidFill>
                  <a:srgbClr val="FFFFFF"/>
                </a:solidFill>
                <a:latin typeface="Segoe UI"/>
                <a:ea typeface="Segoe UI" pitchFamily="34" charset="0"/>
                <a:cs typeface="Segoe UI" pitchFamily="34" charset="0"/>
              </a:rPr>
              <a:t> was discharged after 3 days length of stay [LOS] at the facility and noticeable improvement in his condition.  </a:t>
            </a:r>
          </a:p>
        </p:txBody>
      </p:sp>
      <p:sp>
        <p:nvSpPr>
          <p:cNvPr id="89" name="Title 12">
            <a:extLst>
              <a:ext uri="{FF2B5EF4-FFF2-40B4-BE49-F238E27FC236}">
                <a16:creationId xmlns:a16="http://schemas.microsoft.com/office/drawing/2014/main" id="{D1CFC456-E49F-4E5B-A75A-FBB380537B9D}"/>
              </a:ext>
            </a:extLst>
          </p:cNvPr>
          <p:cNvSpPr txBox="1">
            <a:spLocks/>
          </p:cNvSpPr>
          <p:nvPr/>
        </p:nvSpPr>
        <p:spPr>
          <a:xfrm>
            <a:off x="600855" y="380752"/>
            <a:ext cx="10950705" cy="591084"/>
          </a:xfrm>
          <a:prstGeom prst="rect">
            <a:avLst/>
          </a:prstGeom>
        </p:spPr>
        <p:txBody>
          <a:bodyPr/>
          <a:lstStyle>
            <a:lvl1pPr algn="l" defTabSz="93273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64" dirty="0">
                <a:solidFill>
                  <a:schemeClr val="tx2"/>
                </a:solidFill>
              </a:rPr>
              <a:t>Customer Journey</a:t>
            </a:r>
          </a:p>
        </p:txBody>
      </p:sp>
      <p:grpSp>
        <p:nvGrpSpPr>
          <p:cNvPr id="90" name="Graphic 328">
            <a:extLst>
              <a:ext uri="{FF2B5EF4-FFF2-40B4-BE49-F238E27FC236}">
                <a16:creationId xmlns:a16="http://schemas.microsoft.com/office/drawing/2014/main" id="{324A1034-3F0E-4271-A073-2233FF6DECD0}"/>
              </a:ext>
            </a:extLst>
          </p:cNvPr>
          <p:cNvGrpSpPr/>
          <p:nvPr/>
        </p:nvGrpSpPr>
        <p:grpSpPr>
          <a:xfrm>
            <a:off x="1316398" y="3749611"/>
            <a:ext cx="230077" cy="292781"/>
            <a:chOff x="8039682" y="2372598"/>
            <a:chExt cx="359283" cy="457200"/>
          </a:xfrm>
          <a:solidFill>
            <a:srgbClr val="000000"/>
          </a:solidFill>
        </p:grpSpPr>
        <p:sp>
          <p:nvSpPr>
            <p:cNvPr id="91" name="Freeform: Shape 90">
              <a:extLst>
                <a:ext uri="{FF2B5EF4-FFF2-40B4-BE49-F238E27FC236}">
                  <a16:creationId xmlns:a16="http://schemas.microsoft.com/office/drawing/2014/main" id="{6ABDDA13-2175-4954-80D9-CB5532491A8C}"/>
                </a:ext>
              </a:extLst>
            </p:cNvPr>
            <p:cNvSpPr/>
            <p:nvPr/>
          </p:nvSpPr>
          <p:spPr>
            <a:xfrm>
              <a:off x="8039682" y="2372598"/>
              <a:ext cx="270376" cy="78609"/>
            </a:xfrm>
            <a:custGeom>
              <a:avLst/>
              <a:gdLst>
                <a:gd name="connsiteX0" fmla="*/ 270367 w 270376"/>
                <a:gd name="connsiteY0" fmla="*/ 46006 h 78609"/>
                <a:gd name="connsiteX1" fmla="*/ 224466 w 270376"/>
                <a:gd name="connsiteY1" fmla="*/ 0 h 78609"/>
                <a:gd name="connsiteX2" fmla="*/ 46006 w 270376"/>
                <a:gd name="connsiteY2" fmla="*/ 0 h 78609"/>
                <a:gd name="connsiteX3" fmla="*/ 0 w 270376"/>
                <a:gd name="connsiteY3" fmla="*/ 46006 h 78609"/>
                <a:gd name="connsiteX4" fmla="*/ 0 w 270376"/>
                <a:gd name="connsiteY4" fmla="*/ 78610 h 78609"/>
                <a:gd name="connsiteX5" fmla="*/ 270377 w 270376"/>
                <a:gd name="connsiteY5" fmla="*/ 78610 h 78609"/>
                <a:gd name="connsiteX6" fmla="*/ 270377 w 270376"/>
                <a:gd name="connsiteY6" fmla="*/ 46006 h 78609"/>
                <a:gd name="connsiteX7" fmla="*/ 170631 w 270376"/>
                <a:gd name="connsiteY7" fmla="*/ 54912 h 78609"/>
                <a:gd name="connsiteX8" fmla="*/ 99736 w 270376"/>
                <a:gd name="connsiteY8" fmla="*/ 54912 h 78609"/>
                <a:gd name="connsiteX9" fmla="*/ 85363 w 270376"/>
                <a:gd name="connsiteY9" fmla="*/ 40434 h 78609"/>
                <a:gd name="connsiteX10" fmla="*/ 99736 w 270376"/>
                <a:gd name="connsiteY10" fmla="*/ 25956 h 78609"/>
                <a:gd name="connsiteX11" fmla="*/ 170631 w 270376"/>
                <a:gd name="connsiteY11" fmla="*/ 25956 h 78609"/>
                <a:gd name="connsiteX12" fmla="*/ 185004 w 270376"/>
                <a:gd name="connsiteY12" fmla="*/ 40434 h 78609"/>
                <a:gd name="connsiteX13" fmla="*/ 170631 w 270376"/>
                <a:gd name="connsiteY13" fmla="*/ 54912 h 7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0376" h="78609">
                  <a:moveTo>
                    <a:pt x="270367" y="46006"/>
                  </a:moveTo>
                  <a:cubicBezTo>
                    <a:pt x="270367" y="20584"/>
                    <a:pt x="249879" y="0"/>
                    <a:pt x="224466" y="0"/>
                  </a:cubicBezTo>
                  <a:lnTo>
                    <a:pt x="46006" y="0"/>
                  </a:lnTo>
                  <a:cubicBezTo>
                    <a:pt x="20584" y="0"/>
                    <a:pt x="0" y="20593"/>
                    <a:pt x="0" y="46006"/>
                  </a:cubicBezTo>
                  <a:lnTo>
                    <a:pt x="0" y="78610"/>
                  </a:lnTo>
                  <a:lnTo>
                    <a:pt x="270377" y="78610"/>
                  </a:lnTo>
                  <a:lnTo>
                    <a:pt x="270377" y="46006"/>
                  </a:lnTo>
                  <a:close/>
                  <a:moveTo>
                    <a:pt x="170631" y="54912"/>
                  </a:moveTo>
                  <a:lnTo>
                    <a:pt x="99736" y="54912"/>
                  </a:lnTo>
                  <a:cubicBezTo>
                    <a:pt x="91907" y="54912"/>
                    <a:pt x="85363" y="48368"/>
                    <a:pt x="85363" y="40434"/>
                  </a:cubicBezTo>
                  <a:cubicBezTo>
                    <a:pt x="85363" y="32499"/>
                    <a:pt x="91907" y="25956"/>
                    <a:pt x="99736" y="25956"/>
                  </a:cubicBezTo>
                  <a:lnTo>
                    <a:pt x="170631" y="25956"/>
                  </a:lnTo>
                  <a:cubicBezTo>
                    <a:pt x="178670" y="25956"/>
                    <a:pt x="185004" y="32499"/>
                    <a:pt x="185004" y="40434"/>
                  </a:cubicBezTo>
                  <a:cubicBezTo>
                    <a:pt x="184995" y="48368"/>
                    <a:pt x="178670" y="54912"/>
                    <a:pt x="170631" y="54912"/>
                  </a:cubicBez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92" name="Freeform: Shape 91">
              <a:extLst>
                <a:ext uri="{FF2B5EF4-FFF2-40B4-BE49-F238E27FC236}">
                  <a16:creationId xmlns:a16="http://schemas.microsoft.com/office/drawing/2014/main" id="{70557A7B-155A-41B4-B54B-6682E93A72E0}"/>
                </a:ext>
              </a:extLst>
            </p:cNvPr>
            <p:cNvSpPr/>
            <p:nvPr/>
          </p:nvSpPr>
          <p:spPr>
            <a:xfrm>
              <a:off x="8039682" y="2751292"/>
              <a:ext cx="270367" cy="78505"/>
            </a:xfrm>
            <a:custGeom>
              <a:avLst/>
              <a:gdLst>
                <a:gd name="connsiteX0" fmla="*/ 0 w 270367"/>
                <a:gd name="connsiteY0" fmla="*/ 32499 h 78505"/>
                <a:gd name="connsiteX1" fmla="*/ 46006 w 270367"/>
                <a:gd name="connsiteY1" fmla="*/ 78505 h 78505"/>
                <a:gd name="connsiteX2" fmla="*/ 224466 w 270367"/>
                <a:gd name="connsiteY2" fmla="*/ 78505 h 78505"/>
                <a:gd name="connsiteX3" fmla="*/ 270367 w 270367"/>
                <a:gd name="connsiteY3" fmla="*/ 32499 h 78505"/>
                <a:gd name="connsiteX4" fmla="*/ 270367 w 270367"/>
                <a:gd name="connsiteY4" fmla="*/ 0 h 78505"/>
                <a:gd name="connsiteX5" fmla="*/ 0 w 270367"/>
                <a:gd name="connsiteY5" fmla="*/ 0 h 78505"/>
                <a:gd name="connsiteX6" fmla="*/ 0 w 270367"/>
                <a:gd name="connsiteY6" fmla="*/ 32499 h 78505"/>
                <a:gd name="connsiteX7" fmla="*/ 135236 w 270367"/>
                <a:gd name="connsiteY7" fmla="*/ 17269 h 78505"/>
                <a:gd name="connsiteX8" fmla="*/ 156039 w 270367"/>
                <a:gd name="connsiteY8" fmla="*/ 38186 h 78505"/>
                <a:gd name="connsiteX9" fmla="*/ 135236 w 270367"/>
                <a:gd name="connsiteY9" fmla="*/ 58884 h 78505"/>
                <a:gd name="connsiteX10" fmla="*/ 114433 w 270367"/>
                <a:gd name="connsiteY10" fmla="*/ 38186 h 78505"/>
                <a:gd name="connsiteX11" fmla="*/ 135236 w 270367"/>
                <a:gd name="connsiteY11" fmla="*/ 17269 h 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367" h="78505">
                  <a:moveTo>
                    <a:pt x="0" y="32499"/>
                  </a:moveTo>
                  <a:cubicBezTo>
                    <a:pt x="0" y="57922"/>
                    <a:pt x="20593" y="78505"/>
                    <a:pt x="46006" y="78505"/>
                  </a:cubicBezTo>
                  <a:lnTo>
                    <a:pt x="224466" y="78505"/>
                  </a:lnTo>
                  <a:cubicBezTo>
                    <a:pt x="249888" y="78505"/>
                    <a:pt x="270367" y="57912"/>
                    <a:pt x="270367" y="32499"/>
                  </a:cubicBezTo>
                  <a:lnTo>
                    <a:pt x="270367" y="0"/>
                  </a:lnTo>
                  <a:lnTo>
                    <a:pt x="0" y="0"/>
                  </a:lnTo>
                  <a:lnTo>
                    <a:pt x="0" y="32499"/>
                  </a:lnTo>
                  <a:close/>
                  <a:moveTo>
                    <a:pt x="135236" y="17269"/>
                  </a:moveTo>
                  <a:cubicBezTo>
                    <a:pt x="146818" y="17269"/>
                    <a:pt x="156039" y="26708"/>
                    <a:pt x="156039" y="38186"/>
                  </a:cubicBezTo>
                  <a:cubicBezTo>
                    <a:pt x="156039" y="49663"/>
                    <a:pt x="146818" y="58884"/>
                    <a:pt x="135236" y="58884"/>
                  </a:cubicBezTo>
                  <a:cubicBezTo>
                    <a:pt x="123758" y="58884"/>
                    <a:pt x="114433" y="49663"/>
                    <a:pt x="114433" y="38186"/>
                  </a:cubicBezTo>
                  <a:cubicBezTo>
                    <a:pt x="114433" y="26708"/>
                    <a:pt x="123758" y="17269"/>
                    <a:pt x="135236" y="17269"/>
                  </a:cubicBez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93" name="Freeform: Shape 92">
              <a:extLst>
                <a:ext uri="{FF2B5EF4-FFF2-40B4-BE49-F238E27FC236}">
                  <a16:creationId xmlns:a16="http://schemas.microsoft.com/office/drawing/2014/main" id="{8B30107A-9622-4EB7-976E-8987D35325E2}"/>
                </a:ext>
              </a:extLst>
            </p:cNvPr>
            <p:cNvSpPr/>
            <p:nvPr/>
          </p:nvSpPr>
          <p:spPr>
            <a:xfrm>
              <a:off x="8039787" y="2472658"/>
              <a:ext cx="270262" cy="257184"/>
            </a:xfrm>
            <a:custGeom>
              <a:avLst/>
              <a:gdLst>
                <a:gd name="connsiteX0" fmla="*/ 145209 w 270262"/>
                <a:gd name="connsiteY0" fmla="*/ 239287 h 257184"/>
                <a:gd name="connsiteX1" fmla="*/ 165211 w 270262"/>
                <a:gd name="connsiteY1" fmla="*/ 160677 h 257184"/>
                <a:gd name="connsiteX2" fmla="*/ 150095 w 270262"/>
                <a:gd name="connsiteY2" fmla="*/ 160677 h 257184"/>
                <a:gd name="connsiteX3" fmla="*/ 150095 w 270262"/>
                <a:gd name="connsiteY3" fmla="*/ 17897 h 257184"/>
                <a:gd name="connsiteX4" fmla="*/ 270262 w 270262"/>
                <a:gd name="connsiteY4" fmla="*/ 17897 h 257184"/>
                <a:gd name="connsiteX5" fmla="*/ 270262 w 270262"/>
                <a:gd name="connsiteY5" fmla="*/ 0 h 257184"/>
                <a:gd name="connsiteX6" fmla="*/ 0 w 270262"/>
                <a:gd name="connsiteY6" fmla="*/ 0 h 257184"/>
                <a:gd name="connsiteX7" fmla="*/ 0 w 270262"/>
                <a:gd name="connsiteY7" fmla="*/ 257185 h 257184"/>
                <a:gd name="connsiteX8" fmla="*/ 270262 w 270262"/>
                <a:gd name="connsiteY8" fmla="*/ 257185 h 257184"/>
                <a:gd name="connsiteX9" fmla="*/ 270262 w 270262"/>
                <a:gd name="connsiteY9" fmla="*/ 160677 h 257184"/>
                <a:gd name="connsiteX10" fmla="*/ 240849 w 270262"/>
                <a:gd name="connsiteY10" fmla="*/ 160677 h 25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262" h="257184">
                  <a:moveTo>
                    <a:pt x="145209" y="239287"/>
                  </a:moveTo>
                  <a:lnTo>
                    <a:pt x="165211" y="160677"/>
                  </a:lnTo>
                  <a:lnTo>
                    <a:pt x="150095" y="160677"/>
                  </a:lnTo>
                  <a:lnTo>
                    <a:pt x="150095" y="17897"/>
                  </a:lnTo>
                  <a:lnTo>
                    <a:pt x="270262" y="17897"/>
                  </a:lnTo>
                  <a:lnTo>
                    <a:pt x="270262" y="0"/>
                  </a:lnTo>
                  <a:lnTo>
                    <a:pt x="0" y="0"/>
                  </a:lnTo>
                  <a:lnTo>
                    <a:pt x="0" y="257185"/>
                  </a:lnTo>
                  <a:lnTo>
                    <a:pt x="270262" y="257185"/>
                  </a:lnTo>
                  <a:lnTo>
                    <a:pt x="270262" y="160677"/>
                  </a:lnTo>
                  <a:lnTo>
                    <a:pt x="240849" y="160677"/>
                  </a:lnTo>
                  <a:close/>
                </a:path>
              </a:pathLst>
            </a:custGeom>
            <a:solidFill>
              <a:schemeClr val="accent3"/>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94" name="Freeform: Shape 93">
              <a:extLst>
                <a:ext uri="{FF2B5EF4-FFF2-40B4-BE49-F238E27FC236}">
                  <a16:creationId xmlns:a16="http://schemas.microsoft.com/office/drawing/2014/main" id="{B3F133F7-25B4-434A-A20D-505BA5366130}"/>
                </a:ext>
              </a:extLst>
            </p:cNvPr>
            <p:cNvSpPr/>
            <p:nvPr/>
          </p:nvSpPr>
          <p:spPr>
            <a:xfrm>
              <a:off x="8211322" y="2512015"/>
              <a:ext cx="187642" cy="141827"/>
            </a:xfrm>
            <a:custGeom>
              <a:avLst/>
              <a:gdLst>
                <a:gd name="connsiteX0" fmla="*/ 187643 w 187642"/>
                <a:gd name="connsiteY0" fmla="*/ 0 h 141827"/>
                <a:gd name="connsiteX1" fmla="*/ 187643 w 187642"/>
                <a:gd name="connsiteY1" fmla="*/ 99917 h 141827"/>
                <a:gd name="connsiteX2" fmla="*/ 61627 w 187642"/>
                <a:gd name="connsiteY2" fmla="*/ 99917 h 141827"/>
                <a:gd name="connsiteX3" fmla="*/ 10573 w 187642"/>
                <a:gd name="connsiteY3" fmla="*/ 141827 h 141827"/>
                <a:gd name="connsiteX4" fmla="*/ 21241 w 187642"/>
                <a:gd name="connsiteY4" fmla="*/ 99917 h 141827"/>
                <a:gd name="connsiteX5" fmla="*/ 0 w 187642"/>
                <a:gd name="connsiteY5" fmla="*/ 99917 h 141827"/>
                <a:gd name="connsiteX6" fmla="*/ 0 w 187642"/>
                <a:gd name="connsiteY6" fmla="*/ 0 h 14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642" h="141827">
                  <a:moveTo>
                    <a:pt x="187643" y="0"/>
                  </a:moveTo>
                  <a:lnTo>
                    <a:pt x="187643" y="99917"/>
                  </a:lnTo>
                  <a:lnTo>
                    <a:pt x="61627" y="99917"/>
                  </a:lnTo>
                  <a:lnTo>
                    <a:pt x="10573" y="141827"/>
                  </a:lnTo>
                  <a:lnTo>
                    <a:pt x="21241" y="99917"/>
                  </a:lnTo>
                  <a:lnTo>
                    <a:pt x="0" y="99917"/>
                  </a:lnTo>
                  <a:lnTo>
                    <a:pt x="0" y="0"/>
                  </a:ln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grpSp>
      <p:grpSp>
        <p:nvGrpSpPr>
          <p:cNvPr id="95" name="Group 94" descr="data, laptop">
            <a:extLst>
              <a:ext uri="{FF2B5EF4-FFF2-40B4-BE49-F238E27FC236}">
                <a16:creationId xmlns:a16="http://schemas.microsoft.com/office/drawing/2014/main" id="{EB4B95BB-40A1-4AB0-AE11-3067F7C7C01B}"/>
              </a:ext>
            </a:extLst>
          </p:cNvPr>
          <p:cNvGrpSpPr/>
          <p:nvPr/>
        </p:nvGrpSpPr>
        <p:grpSpPr>
          <a:xfrm>
            <a:off x="9958869" y="4759646"/>
            <a:ext cx="434450" cy="265045"/>
            <a:chOff x="653001" y="1295400"/>
            <a:chExt cx="472844" cy="288472"/>
          </a:xfrm>
        </p:grpSpPr>
        <p:sp>
          <p:nvSpPr>
            <p:cNvPr id="96" name="Rectangle 5">
              <a:extLst>
                <a:ext uri="{FF2B5EF4-FFF2-40B4-BE49-F238E27FC236}">
                  <a16:creationId xmlns:a16="http://schemas.microsoft.com/office/drawing/2014/main" id="{D654EEC3-092A-4F4C-A855-B97BD4CA82A1}"/>
                </a:ext>
              </a:extLst>
            </p:cNvPr>
            <p:cNvSpPr>
              <a:spLocks noChangeArrowheads="1"/>
            </p:cNvSpPr>
            <p:nvPr/>
          </p:nvSpPr>
          <p:spPr bwMode="auto">
            <a:xfrm>
              <a:off x="699406" y="1309196"/>
              <a:ext cx="381285" cy="244574"/>
            </a:xfrm>
            <a:prstGeom prst="rect">
              <a:avLst/>
            </a:prstGeom>
            <a:solidFill>
              <a:srgbClr val="0078D4"/>
            </a:solidFill>
            <a:ln w="9525">
              <a:noFill/>
              <a:miter lim="800000"/>
              <a:headEnd/>
              <a:tailEnd/>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97" name="Rectangle 6">
              <a:extLst>
                <a:ext uri="{FF2B5EF4-FFF2-40B4-BE49-F238E27FC236}">
                  <a16:creationId xmlns:a16="http://schemas.microsoft.com/office/drawing/2014/main" id="{A4F466D8-7618-4AA5-A412-B1AEAA40D7D0}"/>
                </a:ext>
              </a:extLst>
            </p:cNvPr>
            <p:cNvSpPr>
              <a:spLocks noChangeArrowheads="1"/>
            </p:cNvSpPr>
            <p:nvPr/>
          </p:nvSpPr>
          <p:spPr bwMode="auto">
            <a:xfrm>
              <a:off x="962795" y="1366891"/>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98" name="Rectangle 7">
              <a:extLst>
                <a:ext uri="{FF2B5EF4-FFF2-40B4-BE49-F238E27FC236}">
                  <a16:creationId xmlns:a16="http://schemas.microsoft.com/office/drawing/2014/main" id="{B72F60C9-D7EF-467B-BB8B-6356142032AD}"/>
                </a:ext>
              </a:extLst>
            </p:cNvPr>
            <p:cNvSpPr>
              <a:spLocks noChangeArrowheads="1"/>
            </p:cNvSpPr>
            <p:nvPr/>
          </p:nvSpPr>
          <p:spPr bwMode="auto">
            <a:xfrm>
              <a:off x="962795" y="1425840"/>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99" name="Rectangle 8">
              <a:extLst>
                <a:ext uri="{FF2B5EF4-FFF2-40B4-BE49-F238E27FC236}">
                  <a16:creationId xmlns:a16="http://schemas.microsoft.com/office/drawing/2014/main" id="{8D9D748E-E996-4C8E-A46A-14D3DDDE5F4B}"/>
                </a:ext>
              </a:extLst>
            </p:cNvPr>
            <p:cNvSpPr>
              <a:spLocks noChangeArrowheads="1"/>
            </p:cNvSpPr>
            <p:nvPr/>
          </p:nvSpPr>
          <p:spPr bwMode="auto">
            <a:xfrm>
              <a:off x="962795" y="1487297"/>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00" name="Freeform 9">
              <a:extLst>
                <a:ext uri="{FF2B5EF4-FFF2-40B4-BE49-F238E27FC236}">
                  <a16:creationId xmlns:a16="http://schemas.microsoft.com/office/drawing/2014/main" id="{A99CAA34-1122-48E8-9E12-3F72A74F7BC5}"/>
                </a:ext>
              </a:extLst>
            </p:cNvPr>
            <p:cNvSpPr>
              <a:spLocks/>
            </p:cNvSpPr>
            <p:nvPr/>
          </p:nvSpPr>
          <p:spPr bwMode="auto">
            <a:xfrm>
              <a:off x="887542" y="1355603"/>
              <a:ext cx="51423" cy="40135"/>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1" name="Freeform 10">
              <a:extLst>
                <a:ext uri="{FF2B5EF4-FFF2-40B4-BE49-F238E27FC236}">
                  <a16:creationId xmlns:a16="http://schemas.microsoft.com/office/drawing/2014/main" id="{89462506-7C94-4029-AA5B-44BEF9D67CB4}"/>
                </a:ext>
              </a:extLst>
            </p:cNvPr>
            <p:cNvSpPr>
              <a:spLocks/>
            </p:cNvSpPr>
            <p:nvPr/>
          </p:nvSpPr>
          <p:spPr bwMode="auto">
            <a:xfrm>
              <a:off x="887542" y="1412043"/>
              <a:ext cx="51423" cy="40135"/>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2" name="Freeform 11">
              <a:extLst>
                <a:ext uri="{FF2B5EF4-FFF2-40B4-BE49-F238E27FC236}">
                  <a16:creationId xmlns:a16="http://schemas.microsoft.com/office/drawing/2014/main" id="{93542C38-77F5-48EA-9521-C5E64CBACD50}"/>
                </a:ext>
              </a:extLst>
            </p:cNvPr>
            <p:cNvSpPr>
              <a:spLocks/>
            </p:cNvSpPr>
            <p:nvPr/>
          </p:nvSpPr>
          <p:spPr bwMode="auto">
            <a:xfrm>
              <a:off x="887542" y="1468483"/>
              <a:ext cx="51423" cy="38881"/>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3" name="Freeform 12">
              <a:extLst>
                <a:ext uri="{FF2B5EF4-FFF2-40B4-BE49-F238E27FC236}">
                  <a16:creationId xmlns:a16="http://schemas.microsoft.com/office/drawing/2014/main" id="{14F7AC6D-D4A9-41A3-9DBC-51D3973EDD94}"/>
                </a:ext>
              </a:extLst>
            </p:cNvPr>
            <p:cNvSpPr>
              <a:spLocks noEditPoints="1"/>
            </p:cNvSpPr>
            <p:nvPr/>
          </p:nvSpPr>
          <p:spPr bwMode="auto">
            <a:xfrm>
              <a:off x="689374" y="1295400"/>
              <a:ext cx="402607" cy="273420"/>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4" name="Freeform 15">
              <a:extLst>
                <a:ext uri="{FF2B5EF4-FFF2-40B4-BE49-F238E27FC236}">
                  <a16:creationId xmlns:a16="http://schemas.microsoft.com/office/drawing/2014/main" id="{97CA3C3E-6F8D-427B-BF09-AE2A0895D2C5}"/>
                </a:ext>
              </a:extLst>
            </p:cNvPr>
            <p:cNvSpPr>
              <a:spLocks/>
            </p:cNvSpPr>
            <p:nvPr/>
          </p:nvSpPr>
          <p:spPr bwMode="auto">
            <a:xfrm>
              <a:off x="653001" y="1573838"/>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5" name="Rectangle 18">
              <a:extLst>
                <a:ext uri="{FF2B5EF4-FFF2-40B4-BE49-F238E27FC236}">
                  <a16:creationId xmlns:a16="http://schemas.microsoft.com/office/drawing/2014/main" id="{FDE1B805-BECC-4712-A7AE-836F0BB94BBC}"/>
                </a:ext>
              </a:extLst>
            </p:cNvPr>
            <p:cNvSpPr>
              <a:spLocks noChangeArrowheads="1"/>
            </p:cNvSpPr>
            <p:nvPr/>
          </p:nvSpPr>
          <p:spPr bwMode="auto">
            <a:xfrm>
              <a:off x="730763" y="1467229"/>
              <a:ext cx="18813" cy="45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6" name="Rectangle 19">
              <a:extLst>
                <a:ext uri="{FF2B5EF4-FFF2-40B4-BE49-F238E27FC236}">
                  <a16:creationId xmlns:a16="http://schemas.microsoft.com/office/drawing/2014/main" id="{45035CBA-EEF7-4FC7-AD9A-10F624BB6193}"/>
                </a:ext>
              </a:extLst>
            </p:cNvPr>
            <p:cNvSpPr>
              <a:spLocks noChangeArrowheads="1"/>
            </p:cNvSpPr>
            <p:nvPr/>
          </p:nvSpPr>
          <p:spPr bwMode="auto">
            <a:xfrm>
              <a:off x="730763" y="1482280"/>
              <a:ext cx="18813" cy="301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7" name="Rectangle 20">
              <a:extLst>
                <a:ext uri="{FF2B5EF4-FFF2-40B4-BE49-F238E27FC236}">
                  <a16:creationId xmlns:a16="http://schemas.microsoft.com/office/drawing/2014/main" id="{619BB9C7-AA60-49FA-8A1E-AC934F478FA2}"/>
                </a:ext>
              </a:extLst>
            </p:cNvPr>
            <p:cNvSpPr>
              <a:spLocks noChangeArrowheads="1"/>
            </p:cNvSpPr>
            <p:nvPr/>
          </p:nvSpPr>
          <p:spPr bwMode="auto">
            <a:xfrm>
              <a:off x="757102" y="1445907"/>
              <a:ext cx="17559" cy="664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8" name="Rectangle 21">
              <a:extLst>
                <a:ext uri="{FF2B5EF4-FFF2-40B4-BE49-F238E27FC236}">
                  <a16:creationId xmlns:a16="http://schemas.microsoft.com/office/drawing/2014/main" id="{EDCB3776-B276-4F08-825B-E4D2E4E703E5}"/>
                </a:ext>
              </a:extLst>
            </p:cNvPr>
            <p:cNvSpPr>
              <a:spLocks noChangeArrowheads="1"/>
            </p:cNvSpPr>
            <p:nvPr/>
          </p:nvSpPr>
          <p:spPr bwMode="auto">
            <a:xfrm>
              <a:off x="757102" y="1470992"/>
              <a:ext cx="17559" cy="413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19" name="Rectangle 22">
              <a:extLst>
                <a:ext uri="{FF2B5EF4-FFF2-40B4-BE49-F238E27FC236}">
                  <a16:creationId xmlns:a16="http://schemas.microsoft.com/office/drawing/2014/main" id="{88A25926-1108-4DFA-A9ED-B4C660CD61B2}"/>
                </a:ext>
              </a:extLst>
            </p:cNvPr>
            <p:cNvSpPr>
              <a:spLocks noChangeArrowheads="1"/>
            </p:cNvSpPr>
            <p:nvPr/>
          </p:nvSpPr>
          <p:spPr bwMode="auto">
            <a:xfrm>
              <a:off x="834864" y="1370654"/>
              <a:ext cx="17559" cy="1417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20" name="Rectangle 23">
              <a:extLst>
                <a:ext uri="{FF2B5EF4-FFF2-40B4-BE49-F238E27FC236}">
                  <a16:creationId xmlns:a16="http://schemas.microsoft.com/office/drawing/2014/main" id="{0B7604E3-9538-4ECC-B5B2-E3BBF409942A}"/>
                </a:ext>
              </a:extLst>
            </p:cNvPr>
            <p:cNvSpPr>
              <a:spLocks noChangeArrowheads="1"/>
            </p:cNvSpPr>
            <p:nvPr/>
          </p:nvSpPr>
          <p:spPr bwMode="auto">
            <a:xfrm>
              <a:off x="834864" y="1394484"/>
              <a:ext cx="17559" cy="1178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21" name="Rectangle 24">
              <a:extLst>
                <a:ext uri="{FF2B5EF4-FFF2-40B4-BE49-F238E27FC236}">
                  <a16:creationId xmlns:a16="http://schemas.microsoft.com/office/drawing/2014/main" id="{882B74E9-A6CC-4746-81D8-A76072DB9539}"/>
                </a:ext>
              </a:extLst>
            </p:cNvPr>
            <p:cNvSpPr>
              <a:spLocks noChangeArrowheads="1"/>
            </p:cNvSpPr>
            <p:nvPr/>
          </p:nvSpPr>
          <p:spPr bwMode="auto">
            <a:xfrm>
              <a:off x="808525" y="1404518"/>
              <a:ext cx="18813" cy="107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22" name="Rectangle 25">
              <a:extLst>
                <a:ext uri="{FF2B5EF4-FFF2-40B4-BE49-F238E27FC236}">
                  <a16:creationId xmlns:a16="http://schemas.microsoft.com/office/drawing/2014/main" id="{9348C086-A6D6-4C35-A212-5D1708A30360}"/>
                </a:ext>
              </a:extLst>
            </p:cNvPr>
            <p:cNvSpPr>
              <a:spLocks noChangeArrowheads="1"/>
            </p:cNvSpPr>
            <p:nvPr/>
          </p:nvSpPr>
          <p:spPr bwMode="auto">
            <a:xfrm>
              <a:off x="782186" y="1439636"/>
              <a:ext cx="18813" cy="727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23" name="Rectangle 26">
              <a:extLst>
                <a:ext uri="{FF2B5EF4-FFF2-40B4-BE49-F238E27FC236}">
                  <a16:creationId xmlns:a16="http://schemas.microsoft.com/office/drawing/2014/main" id="{06A774C8-B56C-42CC-B285-B5570F835CB1}"/>
                </a:ext>
              </a:extLst>
            </p:cNvPr>
            <p:cNvSpPr>
              <a:spLocks noChangeArrowheads="1"/>
            </p:cNvSpPr>
            <p:nvPr/>
          </p:nvSpPr>
          <p:spPr bwMode="auto">
            <a:xfrm>
              <a:off x="782186" y="1454687"/>
              <a:ext cx="18813" cy="576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sp>
          <p:nvSpPr>
            <p:cNvPr id="124" name="Rectangle 27">
              <a:extLst>
                <a:ext uri="{FF2B5EF4-FFF2-40B4-BE49-F238E27FC236}">
                  <a16:creationId xmlns:a16="http://schemas.microsoft.com/office/drawing/2014/main" id="{1C85665D-23DE-4DEA-AE20-3A2F5E7D4694}"/>
                </a:ext>
              </a:extLst>
            </p:cNvPr>
            <p:cNvSpPr>
              <a:spLocks noChangeArrowheads="1"/>
            </p:cNvSpPr>
            <p:nvPr/>
          </p:nvSpPr>
          <p:spPr bwMode="auto">
            <a:xfrm>
              <a:off x="808525" y="1417060"/>
              <a:ext cx="18813" cy="953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Semibold"/>
              </a:endParaRPr>
            </a:p>
          </p:txBody>
        </p:sp>
      </p:grpSp>
      <p:grpSp>
        <p:nvGrpSpPr>
          <p:cNvPr id="125" name="Group 124">
            <a:extLst>
              <a:ext uri="{FF2B5EF4-FFF2-40B4-BE49-F238E27FC236}">
                <a16:creationId xmlns:a16="http://schemas.microsoft.com/office/drawing/2014/main" id="{2D354CD8-E0C5-496E-9DF4-6DD6E83C4FDE}"/>
              </a:ext>
            </a:extLst>
          </p:cNvPr>
          <p:cNvGrpSpPr/>
          <p:nvPr/>
        </p:nvGrpSpPr>
        <p:grpSpPr>
          <a:xfrm>
            <a:off x="8902514" y="2524214"/>
            <a:ext cx="309383" cy="232710"/>
            <a:chOff x="4707157" y="5491492"/>
            <a:chExt cx="233552" cy="173031"/>
          </a:xfrm>
        </p:grpSpPr>
        <p:sp>
          <p:nvSpPr>
            <p:cNvPr id="126" name="Freeform: Shape 125">
              <a:extLst>
                <a:ext uri="{FF2B5EF4-FFF2-40B4-BE49-F238E27FC236}">
                  <a16:creationId xmlns:a16="http://schemas.microsoft.com/office/drawing/2014/main" id="{DA46FC26-EBB1-440D-8412-21ADAF65F0C4}"/>
                </a:ext>
              </a:extLst>
            </p:cNvPr>
            <p:cNvSpPr/>
            <p:nvPr/>
          </p:nvSpPr>
          <p:spPr>
            <a:xfrm>
              <a:off x="4712224" y="5491492"/>
              <a:ext cx="222361" cy="118214"/>
            </a:xfrm>
            <a:custGeom>
              <a:avLst/>
              <a:gdLst>
                <a:gd name="connsiteX0" fmla="*/ 111690 w 222361"/>
                <a:gd name="connsiteY0" fmla="*/ 118215 h 118214"/>
                <a:gd name="connsiteX1" fmla="*/ 222361 w 222361"/>
                <a:gd name="connsiteY1" fmla="*/ 171 h 118214"/>
                <a:gd name="connsiteX2" fmla="*/ 220761 w 222361"/>
                <a:gd name="connsiteY2" fmla="*/ 0 h 118214"/>
                <a:gd name="connsiteX3" fmla="*/ 2657 w 222361"/>
                <a:gd name="connsiteY3" fmla="*/ 0 h 118214"/>
                <a:gd name="connsiteX4" fmla="*/ 0 w 222361"/>
                <a:gd name="connsiteY4" fmla="*/ 505 h 118214"/>
                <a:gd name="connsiteX5" fmla="*/ 111690 w 222361"/>
                <a:gd name="connsiteY5" fmla="*/ 118215 h 1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361" h="118214">
                  <a:moveTo>
                    <a:pt x="111690" y="118215"/>
                  </a:moveTo>
                  <a:lnTo>
                    <a:pt x="222361" y="171"/>
                  </a:lnTo>
                  <a:cubicBezTo>
                    <a:pt x="221837" y="67"/>
                    <a:pt x="221304" y="0"/>
                    <a:pt x="220761" y="0"/>
                  </a:cubicBezTo>
                  <a:lnTo>
                    <a:pt x="2657" y="0"/>
                  </a:lnTo>
                  <a:cubicBezTo>
                    <a:pt x="1705" y="0"/>
                    <a:pt x="838" y="200"/>
                    <a:pt x="0" y="505"/>
                  </a:cubicBezTo>
                  <a:lnTo>
                    <a:pt x="111690" y="118215"/>
                  </a:lnTo>
                  <a:close/>
                </a:path>
              </a:pathLst>
            </a:custGeom>
            <a:solidFill>
              <a:schemeClr val="accent3"/>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127" name="Freeform: Shape 126">
              <a:extLst>
                <a:ext uri="{FF2B5EF4-FFF2-40B4-BE49-F238E27FC236}">
                  <a16:creationId xmlns:a16="http://schemas.microsoft.com/office/drawing/2014/main" id="{39A330F3-2C74-42A9-A7FF-0CF2AC96B862}"/>
                </a:ext>
              </a:extLst>
            </p:cNvPr>
            <p:cNvSpPr/>
            <p:nvPr/>
          </p:nvSpPr>
          <p:spPr>
            <a:xfrm>
              <a:off x="4865529" y="5500179"/>
              <a:ext cx="75180" cy="157124"/>
            </a:xfrm>
            <a:custGeom>
              <a:avLst/>
              <a:gdLst>
                <a:gd name="connsiteX0" fmla="*/ 75181 w 75180"/>
                <a:gd name="connsiteY0" fmla="*/ 0 h 157124"/>
                <a:gd name="connsiteX1" fmla="*/ 0 w 75180"/>
                <a:gd name="connsiteY1" fmla="*/ 80191 h 157124"/>
                <a:gd name="connsiteX2" fmla="*/ 75124 w 75180"/>
                <a:gd name="connsiteY2" fmla="*/ 157124 h 157124"/>
                <a:gd name="connsiteX3" fmla="*/ 75181 w 75180"/>
                <a:gd name="connsiteY3" fmla="*/ 156629 h 157124"/>
                <a:gd name="connsiteX4" fmla="*/ 75181 w 75180"/>
                <a:gd name="connsiteY4" fmla="*/ 0 h 157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0" h="157124">
                  <a:moveTo>
                    <a:pt x="75181" y="0"/>
                  </a:moveTo>
                  <a:lnTo>
                    <a:pt x="0" y="80191"/>
                  </a:lnTo>
                  <a:lnTo>
                    <a:pt x="75124" y="157124"/>
                  </a:lnTo>
                  <a:cubicBezTo>
                    <a:pt x="75124" y="156953"/>
                    <a:pt x="75181" y="156801"/>
                    <a:pt x="75181" y="156629"/>
                  </a:cubicBezTo>
                  <a:lnTo>
                    <a:pt x="75181" y="0"/>
                  </a:ln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128" name="Freeform: Shape 127">
              <a:extLst>
                <a:ext uri="{FF2B5EF4-FFF2-40B4-BE49-F238E27FC236}">
                  <a16:creationId xmlns:a16="http://schemas.microsoft.com/office/drawing/2014/main" id="{94A1799A-1653-43B8-B044-BCD4FFB79A14}"/>
                </a:ext>
              </a:extLst>
            </p:cNvPr>
            <p:cNvSpPr/>
            <p:nvPr/>
          </p:nvSpPr>
          <p:spPr>
            <a:xfrm>
              <a:off x="4714567" y="5587885"/>
              <a:ext cx="218713" cy="76638"/>
            </a:xfrm>
            <a:custGeom>
              <a:avLst/>
              <a:gdLst>
                <a:gd name="connsiteX0" fmla="*/ 143913 w 218713"/>
                <a:gd name="connsiteY0" fmla="*/ 0 h 76638"/>
                <a:gd name="connsiteX1" fmla="*/ 113128 w 218713"/>
                <a:gd name="connsiteY1" fmla="*/ 32842 h 76638"/>
                <a:gd name="connsiteX2" fmla="*/ 109385 w 218713"/>
                <a:gd name="connsiteY2" fmla="*/ 34471 h 76638"/>
                <a:gd name="connsiteX3" fmla="*/ 109366 w 218713"/>
                <a:gd name="connsiteY3" fmla="*/ 34471 h 76638"/>
                <a:gd name="connsiteX4" fmla="*/ 105642 w 218713"/>
                <a:gd name="connsiteY4" fmla="*/ 32871 h 76638"/>
                <a:gd name="connsiteX5" fmla="*/ 74628 w 218713"/>
                <a:gd name="connsiteY5" fmla="*/ 200 h 76638"/>
                <a:gd name="connsiteX6" fmla="*/ 0 w 218713"/>
                <a:gd name="connsiteY6" fmla="*/ 76610 h 76638"/>
                <a:gd name="connsiteX7" fmla="*/ 314 w 218713"/>
                <a:gd name="connsiteY7" fmla="*/ 76638 h 76638"/>
                <a:gd name="connsiteX8" fmla="*/ 218418 w 218713"/>
                <a:gd name="connsiteY8" fmla="*/ 76638 h 76638"/>
                <a:gd name="connsiteX9" fmla="*/ 218713 w 218713"/>
                <a:gd name="connsiteY9" fmla="*/ 76610 h 76638"/>
                <a:gd name="connsiteX10" fmla="*/ 143913 w 218713"/>
                <a:gd name="connsiteY10" fmla="*/ 0 h 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713" h="76638">
                  <a:moveTo>
                    <a:pt x="143913" y="0"/>
                  </a:moveTo>
                  <a:lnTo>
                    <a:pt x="113128" y="32842"/>
                  </a:lnTo>
                  <a:cubicBezTo>
                    <a:pt x="112157" y="33871"/>
                    <a:pt x="110804" y="34461"/>
                    <a:pt x="109385" y="34471"/>
                  </a:cubicBezTo>
                  <a:lnTo>
                    <a:pt x="109366" y="34471"/>
                  </a:lnTo>
                  <a:cubicBezTo>
                    <a:pt x="107956" y="34471"/>
                    <a:pt x="106613" y="33890"/>
                    <a:pt x="105642" y="32871"/>
                  </a:cubicBezTo>
                  <a:lnTo>
                    <a:pt x="74628" y="200"/>
                  </a:lnTo>
                  <a:lnTo>
                    <a:pt x="0" y="76610"/>
                  </a:lnTo>
                  <a:cubicBezTo>
                    <a:pt x="114" y="76610"/>
                    <a:pt x="200" y="76638"/>
                    <a:pt x="314" y="76638"/>
                  </a:cubicBezTo>
                  <a:lnTo>
                    <a:pt x="218418" y="76638"/>
                  </a:lnTo>
                  <a:cubicBezTo>
                    <a:pt x="218532" y="76638"/>
                    <a:pt x="218618" y="76610"/>
                    <a:pt x="218713" y="76610"/>
                  </a:cubicBezTo>
                  <a:lnTo>
                    <a:pt x="143913" y="0"/>
                  </a:ln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129" name="Freeform: Shape 128">
              <a:extLst>
                <a:ext uri="{FF2B5EF4-FFF2-40B4-BE49-F238E27FC236}">
                  <a16:creationId xmlns:a16="http://schemas.microsoft.com/office/drawing/2014/main" id="{ECFE73C8-2B8E-4E70-8CE5-7C84D0943372}"/>
                </a:ext>
              </a:extLst>
            </p:cNvPr>
            <p:cNvSpPr/>
            <p:nvPr/>
          </p:nvSpPr>
          <p:spPr>
            <a:xfrm>
              <a:off x="4707157" y="5501607"/>
              <a:ext cx="74952" cy="155686"/>
            </a:xfrm>
            <a:custGeom>
              <a:avLst/>
              <a:gdLst>
                <a:gd name="connsiteX0" fmla="*/ 0 w 74952"/>
                <a:gd name="connsiteY0" fmla="*/ 0 h 155686"/>
                <a:gd name="connsiteX1" fmla="*/ 0 w 74952"/>
                <a:gd name="connsiteY1" fmla="*/ 155200 h 155686"/>
                <a:gd name="connsiteX2" fmla="*/ 57 w 74952"/>
                <a:gd name="connsiteY2" fmla="*/ 155686 h 155686"/>
                <a:gd name="connsiteX3" fmla="*/ 74952 w 74952"/>
                <a:gd name="connsiteY3" fmla="*/ 78991 h 155686"/>
                <a:gd name="connsiteX4" fmla="*/ 0 w 74952"/>
                <a:gd name="connsiteY4" fmla="*/ 0 h 15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2" h="155686">
                  <a:moveTo>
                    <a:pt x="0" y="0"/>
                  </a:moveTo>
                  <a:lnTo>
                    <a:pt x="0" y="155200"/>
                  </a:lnTo>
                  <a:cubicBezTo>
                    <a:pt x="0" y="155372"/>
                    <a:pt x="38" y="155524"/>
                    <a:pt x="57" y="155686"/>
                  </a:cubicBezTo>
                  <a:lnTo>
                    <a:pt x="74952" y="78991"/>
                  </a:lnTo>
                  <a:lnTo>
                    <a:pt x="0" y="0"/>
                  </a:lnTo>
                  <a:close/>
                </a:path>
              </a:pathLst>
            </a:custGeom>
            <a:solidFill>
              <a:schemeClr val="accent1"/>
            </a:solidFill>
            <a:ln w="9525" cap="flat">
              <a:noFill/>
              <a:prstDash val="solid"/>
              <a:miter/>
            </a:ln>
          </p:spPr>
          <p:txBody>
            <a:bodyPr rtlCol="0" anchor="ctr"/>
            <a:lstStyle/>
            <a:p>
              <a:pPr defTabSz="932597">
                <a:defRPr/>
              </a:pPr>
              <a:endParaRPr lang="en-IN" sz="1836">
                <a:solidFill>
                  <a:srgbClr val="000000"/>
                </a:solidFill>
                <a:latin typeface="Segoe UI"/>
              </a:endParaRPr>
            </a:p>
          </p:txBody>
        </p:sp>
      </p:grpSp>
      <p:pic>
        <p:nvPicPr>
          <p:cNvPr id="9" name="Picture 8">
            <a:extLst>
              <a:ext uri="{FF2B5EF4-FFF2-40B4-BE49-F238E27FC236}">
                <a16:creationId xmlns:a16="http://schemas.microsoft.com/office/drawing/2014/main" id="{03012FD2-A5E4-471C-A649-EE848E21C8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06579" y="1128595"/>
            <a:ext cx="778711" cy="778711"/>
          </a:xfrm>
          <a:prstGeom prst="flowChartConnector">
            <a:avLst/>
          </a:prstGeom>
          <a:ln w="28575">
            <a:noFill/>
          </a:ln>
        </p:spPr>
      </p:pic>
      <p:sp>
        <p:nvSpPr>
          <p:cNvPr id="10" name="Rectangle 9">
            <a:extLst>
              <a:ext uri="{FF2B5EF4-FFF2-40B4-BE49-F238E27FC236}">
                <a16:creationId xmlns:a16="http://schemas.microsoft.com/office/drawing/2014/main" id="{ACAE0010-7F78-4901-AD5C-884643F74C26}"/>
              </a:ext>
              <a:ext uri="{C183D7F6-B498-43B3-948B-1728B52AA6E4}">
                <adec:decorative xmlns:adec="http://schemas.microsoft.com/office/drawing/2017/decorative" val="1"/>
              </a:ext>
            </a:extLst>
          </p:cNvPr>
          <p:cNvSpPr>
            <a:spLocks noChangeAspect="1"/>
          </p:cNvSpPr>
          <p:nvPr/>
        </p:nvSpPr>
        <p:spPr>
          <a:xfrm>
            <a:off x="1673208" y="1234147"/>
            <a:ext cx="1510189" cy="567607"/>
          </a:xfrm>
          <a:prstGeom prst="rect">
            <a:avLst/>
          </a:prstGeom>
          <a:no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defTabSz="932597">
              <a:spcAft>
                <a:spcPts val="612"/>
              </a:spcAft>
              <a:buClr>
                <a:srgbClr val="0078D7"/>
              </a:buClr>
              <a:defRPr/>
            </a:pPr>
            <a:r>
              <a:rPr lang="en-US" sz="1632">
                <a:solidFill>
                  <a:srgbClr val="243A5E"/>
                </a:solidFill>
                <a:latin typeface="Segoe UI Semibold"/>
                <a:cs typeface="Segoe UI Semibold" panose="020B0502040204020203" pitchFamily="34" charset="0"/>
              </a:rPr>
              <a:t>Michael</a:t>
            </a:r>
            <a:br>
              <a:rPr lang="en-US" sz="1836" b="1">
                <a:solidFill>
                  <a:srgbClr val="0078D4"/>
                </a:solidFill>
                <a:latin typeface="Segoe UI Semibold" panose="020B0502040204020203" pitchFamily="34" charset="0"/>
                <a:cs typeface="Segoe UI Semibold" panose="020B0502040204020203" pitchFamily="34" charset="0"/>
              </a:rPr>
            </a:br>
            <a:r>
              <a:rPr lang="en-US" sz="1122">
                <a:solidFill>
                  <a:schemeClr val="bg1"/>
                </a:solidFill>
                <a:latin typeface="Segoe UI"/>
                <a:cs typeface="Segoe UI" panose="020B0502040204020203" pitchFamily="34" charset="0"/>
              </a:rPr>
              <a:t>Patient</a:t>
            </a:r>
            <a:endParaRPr lang="en-US" sz="1428">
              <a:solidFill>
                <a:schemeClr val="bg1"/>
              </a:solidFill>
              <a:latin typeface="Segoe UI"/>
              <a:cs typeface="Segoe UI" panose="020B0502040204020203" pitchFamily="34" charset="0"/>
            </a:endParaRPr>
          </a:p>
        </p:txBody>
      </p:sp>
      <p:cxnSp>
        <p:nvCxnSpPr>
          <p:cNvPr id="11" name="Straight Connector 10">
            <a:extLst>
              <a:ext uri="{FF2B5EF4-FFF2-40B4-BE49-F238E27FC236}">
                <a16:creationId xmlns:a16="http://schemas.microsoft.com/office/drawing/2014/main" id="{76EFBBF7-1B44-4A59-A4D0-56355FF431A5}"/>
              </a:ext>
            </a:extLst>
          </p:cNvPr>
          <p:cNvCxnSpPr>
            <a:cxnSpLocks/>
          </p:cNvCxnSpPr>
          <p:nvPr/>
        </p:nvCxnSpPr>
        <p:spPr>
          <a:xfrm>
            <a:off x="1585777" y="1308114"/>
            <a:ext cx="0" cy="41967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1DD8499-6FCD-482E-B864-83E574611AED}"/>
              </a:ext>
              <a:ext uri="{C183D7F6-B498-43B3-948B-1728B52AA6E4}">
                <adec:decorative xmlns:adec="http://schemas.microsoft.com/office/drawing/2017/decorative" val="1"/>
              </a:ext>
            </a:extLst>
          </p:cNvPr>
          <p:cNvSpPr>
            <a:spLocks noChangeAspect="1"/>
          </p:cNvSpPr>
          <p:nvPr/>
        </p:nvSpPr>
        <p:spPr>
          <a:xfrm>
            <a:off x="7316610" y="1198006"/>
            <a:ext cx="1805651" cy="567607"/>
          </a:xfrm>
          <a:prstGeom prst="rect">
            <a:avLst/>
          </a:prstGeom>
          <a:no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defTabSz="932597">
              <a:spcAft>
                <a:spcPts val="612"/>
              </a:spcAft>
              <a:buClr>
                <a:srgbClr val="0078D7"/>
              </a:buClr>
              <a:defRPr/>
            </a:pPr>
            <a:r>
              <a:rPr lang="en-US" sz="1632">
                <a:solidFill>
                  <a:schemeClr val="tx2"/>
                </a:solidFill>
                <a:latin typeface="Segoe UI Semibold"/>
                <a:cs typeface="Segoe UI Semibold" panose="020B0502040204020203" pitchFamily="34" charset="0"/>
              </a:rPr>
              <a:t>Maria</a:t>
            </a:r>
            <a:br>
              <a:rPr lang="en-US" sz="1836" b="1">
                <a:solidFill>
                  <a:schemeClr val="bg1"/>
                </a:solidFill>
                <a:latin typeface="Segoe UI Semibold" panose="020B0502040204020203" pitchFamily="34" charset="0"/>
                <a:cs typeface="Segoe UI Semibold" panose="020B0502040204020203" pitchFamily="34" charset="0"/>
              </a:rPr>
            </a:br>
            <a:r>
              <a:rPr lang="en-US" sz="1122">
                <a:solidFill>
                  <a:schemeClr val="bg1"/>
                </a:solidFill>
                <a:latin typeface="Segoe UI"/>
                <a:cs typeface="Segoe UI" panose="020B0502040204020203" pitchFamily="34" charset="0"/>
              </a:rPr>
              <a:t>Physician</a:t>
            </a:r>
            <a:endParaRPr lang="en-US" sz="1224">
              <a:solidFill>
                <a:schemeClr val="bg1"/>
              </a:solidFill>
              <a:latin typeface="Segoe UI"/>
              <a:cs typeface="Segoe UI" panose="020B0502040204020203" pitchFamily="34" charset="0"/>
            </a:endParaRPr>
          </a:p>
        </p:txBody>
      </p:sp>
      <p:cxnSp>
        <p:nvCxnSpPr>
          <p:cNvPr id="15" name="Straight Connector 14">
            <a:extLst>
              <a:ext uri="{FF2B5EF4-FFF2-40B4-BE49-F238E27FC236}">
                <a16:creationId xmlns:a16="http://schemas.microsoft.com/office/drawing/2014/main" id="{EB92CEB7-F98A-4B85-93C7-E41DF4D69EED}"/>
              </a:ext>
            </a:extLst>
          </p:cNvPr>
          <p:cNvCxnSpPr>
            <a:cxnSpLocks/>
          </p:cNvCxnSpPr>
          <p:nvPr/>
        </p:nvCxnSpPr>
        <p:spPr>
          <a:xfrm>
            <a:off x="7229178" y="1271974"/>
            <a:ext cx="0" cy="41967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71EAB2D-D651-4001-83E6-CF74C343838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760131" y="1092457"/>
            <a:ext cx="778711" cy="778711"/>
          </a:xfrm>
          <a:prstGeom prst="flowChartConnector">
            <a:avLst/>
          </a:prstGeom>
          <a:ln w="28575">
            <a:noFill/>
          </a:ln>
        </p:spPr>
      </p:pic>
      <p:sp>
        <p:nvSpPr>
          <p:cNvPr id="17" name="Rectangle 16">
            <a:extLst>
              <a:ext uri="{FF2B5EF4-FFF2-40B4-BE49-F238E27FC236}">
                <a16:creationId xmlns:a16="http://schemas.microsoft.com/office/drawing/2014/main" id="{4E6920D0-40F4-4FB8-BC67-8654B2DEADA2}"/>
              </a:ext>
              <a:ext uri="{C183D7F6-B498-43B3-948B-1728B52AA6E4}">
                <adec:decorative xmlns:adec="http://schemas.microsoft.com/office/drawing/2017/decorative" val="1"/>
              </a:ext>
            </a:extLst>
          </p:cNvPr>
          <p:cNvSpPr>
            <a:spLocks noChangeAspect="1"/>
          </p:cNvSpPr>
          <p:nvPr/>
        </p:nvSpPr>
        <p:spPr>
          <a:xfrm>
            <a:off x="10740679" y="1198009"/>
            <a:ext cx="1510189" cy="567607"/>
          </a:xfrm>
          <a:prstGeom prst="rect">
            <a:avLst/>
          </a:prstGeom>
          <a:no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defTabSz="932597">
              <a:spcAft>
                <a:spcPts val="612"/>
              </a:spcAft>
              <a:buClr>
                <a:srgbClr val="0078D7"/>
              </a:buClr>
              <a:defRPr/>
            </a:pPr>
            <a:r>
              <a:rPr lang="en-US" sz="1632">
                <a:solidFill>
                  <a:schemeClr val="tx2"/>
                </a:solidFill>
                <a:latin typeface="Segoe UI Semibold"/>
                <a:cs typeface="Segoe UI Semibold" panose="020B0502040204020203" pitchFamily="34" charset="0"/>
              </a:rPr>
              <a:t>Jim</a:t>
            </a:r>
            <a:br>
              <a:rPr lang="en-US" sz="1836" b="1">
                <a:solidFill>
                  <a:schemeClr val="bg1"/>
                </a:solidFill>
                <a:latin typeface="Segoe UI Semibold" panose="020B0502040204020203" pitchFamily="34" charset="0"/>
                <a:cs typeface="Segoe UI Semibold" panose="020B0502040204020203" pitchFamily="34" charset="0"/>
              </a:rPr>
            </a:br>
            <a:r>
              <a:rPr lang="en-US" sz="1122">
                <a:solidFill>
                  <a:schemeClr val="bg1"/>
                </a:solidFill>
                <a:latin typeface="Segoe UI"/>
                <a:cs typeface="Segoe UI" panose="020B0502040204020203" pitchFamily="34" charset="0"/>
              </a:rPr>
              <a:t>Coder</a:t>
            </a:r>
            <a:endParaRPr lang="en-US" sz="1224">
              <a:solidFill>
                <a:schemeClr val="bg1"/>
              </a:solidFill>
              <a:latin typeface="Segoe UI"/>
              <a:cs typeface="Segoe UI" panose="020B0502040204020203" pitchFamily="34" charset="0"/>
            </a:endParaRPr>
          </a:p>
        </p:txBody>
      </p:sp>
      <p:cxnSp>
        <p:nvCxnSpPr>
          <p:cNvPr id="18" name="Straight Connector 17">
            <a:extLst>
              <a:ext uri="{FF2B5EF4-FFF2-40B4-BE49-F238E27FC236}">
                <a16:creationId xmlns:a16="http://schemas.microsoft.com/office/drawing/2014/main" id="{0C40CAA7-E7FF-49B2-94A2-5627F174FF53}"/>
              </a:ext>
            </a:extLst>
          </p:cNvPr>
          <p:cNvCxnSpPr>
            <a:cxnSpLocks/>
          </p:cNvCxnSpPr>
          <p:nvPr/>
        </p:nvCxnSpPr>
        <p:spPr>
          <a:xfrm>
            <a:off x="10653247" y="1271977"/>
            <a:ext cx="0" cy="41967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1234AF89-B5B8-4FB2-8A0F-20511C7D0819}"/>
              </a:ext>
            </a:extLst>
          </p:cNvPr>
          <p:cNvGrpSpPr/>
          <p:nvPr/>
        </p:nvGrpSpPr>
        <p:grpSpPr>
          <a:xfrm>
            <a:off x="3841187" y="2172462"/>
            <a:ext cx="283122" cy="1715287"/>
            <a:chOff x="3142282" y="2044348"/>
            <a:chExt cx="277596" cy="1681807"/>
          </a:xfrm>
        </p:grpSpPr>
        <p:sp>
          <p:nvSpPr>
            <p:cNvPr id="159" name="Freeform: Shape 158">
              <a:extLst>
                <a:ext uri="{FF2B5EF4-FFF2-40B4-BE49-F238E27FC236}">
                  <a16:creationId xmlns:a16="http://schemas.microsoft.com/office/drawing/2014/main" id="{FE2E4F70-418F-4AA2-9B98-45AC8D301DA9}"/>
                </a:ext>
              </a:extLst>
            </p:cNvPr>
            <p:cNvSpPr/>
            <p:nvPr/>
          </p:nvSpPr>
          <p:spPr bwMode="auto">
            <a:xfrm>
              <a:off x="3155400" y="3451350"/>
              <a:ext cx="264478" cy="264478"/>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2</a:t>
              </a:r>
              <a:endParaRPr lang="en-IN" sz="1224">
                <a:solidFill>
                  <a:srgbClr val="0078D4"/>
                </a:solidFill>
                <a:latin typeface="Segoe UI Semibold"/>
                <a:ea typeface="Segoe UI" pitchFamily="34" charset="0"/>
                <a:cs typeface="Segoe UI" pitchFamily="34" charset="0"/>
              </a:endParaRPr>
            </a:p>
          </p:txBody>
        </p:sp>
        <p:sp>
          <p:nvSpPr>
            <p:cNvPr id="160" name="Rectangle 28">
              <a:extLst>
                <a:ext uri="{FF2B5EF4-FFF2-40B4-BE49-F238E27FC236}">
                  <a16:creationId xmlns:a16="http://schemas.microsoft.com/office/drawing/2014/main" id="{34137FF9-8460-49FA-A072-0D12205E4B11}"/>
                </a:ext>
              </a:extLst>
            </p:cNvPr>
            <p:cNvSpPr/>
            <p:nvPr/>
          </p:nvSpPr>
          <p:spPr bwMode="auto">
            <a:xfrm>
              <a:off x="3287797" y="2054675"/>
              <a:ext cx="0" cy="1371600"/>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046E67A1-CD54-4C29-8DA4-7A0F24EB1D8D}"/>
                </a:ext>
              </a:extLst>
            </p:cNvPr>
            <p:cNvSpPr/>
            <p:nvPr/>
          </p:nvSpPr>
          <p:spPr bwMode="auto">
            <a:xfrm>
              <a:off x="3264779" y="3426275"/>
              <a:ext cx="45720" cy="4572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162" name="Rectangle 161">
              <a:extLst>
                <a:ext uri="{FF2B5EF4-FFF2-40B4-BE49-F238E27FC236}">
                  <a16:creationId xmlns:a16="http://schemas.microsoft.com/office/drawing/2014/main" id="{0AC75BDE-45D0-486B-9B10-5E561814C92A}"/>
                </a:ext>
              </a:extLst>
            </p:cNvPr>
            <p:cNvSpPr/>
            <p:nvPr/>
          </p:nvSpPr>
          <p:spPr bwMode="auto">
            <a:xfrm>
              <a:off x="3274953" y="2044348"/>
              <a:ext cx="27432"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163" name="Freeform: Shape 162">
              <a:extLst>
                <a:ext uri="{FF2B5EF4-FFF2-40B4-BE49-F238E27FC236}">
                  <a16:creationId xmlns:a16="http://schemas.microsoft.com/office/drawing/2014/main" id="{2D80510E-6B17-4D53-BB39-4E3E23E93E0E}"/>
                </a:ext>
              </a:extLst>
            </p:cNvPr>
            <p:cNvSpPr/>
            <p:nvPr/>
          </p:nvSpPr>
          <p:spPr bwMode="auto">
            <a:xfrm>
              <a:off x="3142282" y="3461677"/>
              <a:ext cx="264478" cy="264478"/>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78D4"/>
                  </a:solidFill>
                  <a:latin typeface="Segoe UI Semibold"/>
                  <a:ea typeface="Segoe UI" pitchFamily="34" charset="0"/>
                  <a:cs typeface="Segoe UI" pitchFamily="34" charset="0"/>
                </a:rPr>
                <a:t>2</a:t>
              </a:r>
              <a:endParaRPr lang="en-IN" sz="1224">
                <a:solidFill>
                  <a:srgbClr val="0078D4"/>
                </a:solidFill>
                <a:latin typeface="Segoe UI Semibold"/>
                <a:ea typeface="Segoe UI" pitchFamily="34" charset="0"/>
                <a:cs typeface="Segoe UI" pitchFamily="34" charset="0"/>
              </a:endParaRPr>
            </a:p>
          </p:txBody>
        </p:sp>
      </p:grpSp>
      <p:grpSp>
        <p:nvGrpSpPr>
          <p:cNvPr id="165" name="Group 164" descr="heart, health, monitoring">
            <a:extLst>
              <a:ext uri="{FF2B5EF4-FFF2-40B4-BE49-F238E27FC236}">
                <a16:creationId xmlns:a16="http://schemas.microsoft.com/office/drawing/2014/main" id="{60C74A6E-5659-4C9D-8F8E-94590D319885}"/>
              </a:ext>
            </a:extLst>
          </p:cNvPr>
          <p:cNvGrpSpPr/>
          <p:nvPr/>
        </p:nvGrpSpPr>
        <p:grpSpPr>
          <a:xfrm>
            <a:off x="4117360" y="2257093"/>
            <a:ext cx="361418" cy="269770"/>
            <a:chOff x="3865564" y="4670426"/>
            <a:chExt cx="361950" cy="254000"/>
          </a:xfrm>
        </p:grpSpPr>
        <p:sp>
          <p:nvSpPr>
            <p:cNvPr id="166" name="Freeform 81">
              <a:extLst>
                <a:ext uri="{FF2B5EF4-FFF2-40B4-BE49-F238E27FC236}">
                  <a16:creationId xmlns:a16="http://schemas.microsoft.com/office/drawing/2014/main" id="{5E78D3DF-AE3F-4984-A9AC-8F44E068BBB9}"/>
                </a:ext>
              </a:extLst>
            </p:cNvPr>
            <p:cNvSpPr>
              <a:spLocks/>
            </p:cNvSpPr>
            <p:nvPr/>
          </p:nvSpPr>
          <p:spPr bwMode="auto">
            <a:xfrm>
              <a:off x="3924301" y="4670426"/>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4" fontAlgn="base">
                <a:defRPr/>
              </a:pPr>
              <a:endParaRPr lang="en-US" sz="1700">
                <a:solidFill>
                  <a:srgbClr val="FFFFFF"/>
                </a:solidFill>
                <a:latin typeface="Segoe UI"/>
              </a:endParaRPr>
            </a:p>
          </p:txBody>
        </p:sp>
        <p:sp>
          <p:nvSpPr>
            <p:cNvPr id="167" name="Freeform 82">
              <a:extLst>
                <a:ext uri="{FF2B5EF4-FFF2-40B4-BE49-F238E27FC236}">
                  <a16:creationId xmlns:a16="http://schemas.microsoft.com/office/drawing/2014/main" id="{AF1EC905-06A9-48FA-8B83-D49E384DF586}"/>
                </a:ext>
              </a:extLst>
            </p:cNvPr>
            <p:cNvSpPr>
              <a:spLocks/>
            </p:cNvSpPr>
            <p:nvPr/>
          </p:nvSpPr>
          <p:spPr bwMode="auto">
            <a:xfrm>
              <a:off x="3865564" y="4770439"/>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4" fontAlgn="base">
                <a:defRPr/>
              </a:pPr>
              <a:endParaRPr lang="en-US" sz="1700">
                <a:solidFill>
                  <a:srgbClr val="FFFFFF"/>
                </a:solidFill>
                <a:latin typeface="Segoe UI"/>
              </a:endParaRPr>
            </a:p>
          </p:txBody>
        </p:sp>
        <p:sp>
          <p:nvSpPr>
            <p:cNvPr id="168" name="Oval 167">
              <a:extLst>
                <a:ext uri="{FF2B5EF4-FFF2-40B4-BE49-F238E27FC236}">
                  <a16:creationId xmlns:a16="http://schemas.microsoft.com/office/drawing/2014/main" id="{058AB2F7-F45B-415D-A60D-E2F6D52C2E36}"/>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4" fontAlgn="base">
                <a:defRPr/>
              </a:pPr>
              <a:endParaRPr lang="en-US" sz="1700">
                <a:solidFill>
                  <a:srgbClr val="FFFFFF"/>
                </a:solidFill>
                <a:latin typeface="Segoe UI"/>
              </a:endParaRPr>
            </a:p>
          </p:txBody>
        </p:sp>
      </p:grpSp>
      <p:grpSp>
        <p:nvGrpSpPr>
          <p:cNvPr id="109" name="Group 108">
            <a:extLst>
              <a:ext uri="{FF2B5EF4-FFF2-40B4-BE49-F238E27FC236}">
                <a16:creationId xmlns:a16="http://schemas.microsoft.com/office/drawing/2014/main" id="{192EFFD7-F06B-4095-9C6E-3A534C3ACDBE}"/>
              </a:ext>
            </a:extLst>
          </p:cNvPr>
          <p:cNvGrpSpPr/>
          <p:nvPr/>
        </p:nvGrpSpPr>
        <p:grpSpPr>
          <a:xfrm>
            <a:off x="9738276" y="4482029"/>
            <a:ext cx="269743" cy="1752415"/>
            <a:chOff x="982056" y="1779679"/>
            <a:chExt cx="264478" cy="1718210"/>
          </a:xfrm>
        </p:grpSpPr>
        <p:sp>
          <p:nvSpPr>
            <p:cNvPr id="110" name="Freeform: Shape 109">
              <a:extLst>
                <a:ext uri="{FF2B5EF4-FFF2-40B4-BE49-F238E27FC236}">
                  <a16:creationId xmlns:a16="http://schemas.microsoft.com/office/drawing/2014/main" id="{EA0FD708-BB93-4C14-9498-C06464E25A09}"/>
                </a:ext>
              </a:extLst>
            </p:cNvPr>
            <p:cNvSpPr/>
            <p:nvPr/>
          </p:nvSpPr>
          <p:spPr bwMode="auto">
            <a:xfrm>
              <a:off x="982056" y="1779679"/>
              <a:ext cx="264478" cy="264478"/>
            </a:xfrm>
            <a:custGeom>
              <a:avLst/>
              <a:gdLst>
                <a:gd name="connsiteX0" fmla="*/ 434473 w 868946"/>
                <a:gd name="connsiteY0" fmla="*/ 0 h 868946"/>
                <a:gd name="connsiteX1" fmla="*/ 868946 w 868946"/>
                <a:gd name="connsiteY1" fmla="*/ 434473 h 868946"/>
                <a:gd name="connsiteX2" fmla="*/ 434473 w 868946"/>
                <a:gd name="connsiteY2" fmla="*/ 868946 h 868946"/>
                <a:gd name="connsiteX3" fmla="*/ 0 w 868946"/>
                <a:gd name="connsiteY3" fmla="*/ 434473 h 868946"/>
                <a:gd name="connsiteX4" fmla="*/ 434473 w 868946"/>
                <a:gd name="connsiteY4" fmla="*/ 0 h 8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46" h="868946">
                  <a:moveTo>
                    <a:pt x="434473" y="0"/>
                  </a:moveTo>
                  <a:cubicBezTo>
                    <a:pt x="674426" y="0"/>
                    <a:pt x="868946" y="194520"/>
                    <a:pt x="868946" y="434473"/>
                  </a:cubicBezTo>
                  <a:cubicBezTo>
                    <a:pt x="868946" y="674426"/>
                    <a:pt x="674426" y="868946"/>
                    <a:pt x="434473" y="868946"/>
                  </a:cubicBezTo>
                  <a:cubicBezTo>
                    <a:pt x="194520" y="868946"/>
                    <a:pt x="0" y="674426"/>
                    <a:pt x="0" y="434473"/>
                  </a:cubicBezTo>
                  <a:cubicBezTo>
                    <a:pt x="0" y="194520"/>
                    <a:pt x="194520" y="0"/>
                    <a:pt x="434473" y="0"/>
                  </a:cubicBezTo>
                  <a:close/>
                </a:path>
              </a:pathLst>
            </a:cu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IN" sz="1224">
                  <a:solidFill>
                    <a:srgbClr val="0078D4"/>
                  </a:solidFill>
                  <a:latin typeface="Segoe UI Semibold"/>
                  <a:ea typeface="Segoe UI" pitchFamily="34" charset="0"/>
                  <a:cs typeface="Segoe UI" pitchFamily="34" charset="0"/>
                </a:rPr>
                <a:t>6</a:t>
              </a:r>
            </a:p>
          </p:txBody>
        </p:sp>
        <p:sp>
          <p:nvSpPr>
            <p:cNvPr id="130" name="Rectangle 28">
              <a:extLst>
                <a:ext uri="{FF2B5EF4-FFF2-40B4-BE49-F238E27FC236}">
                  <a16:creationId xmlns:a16="http://schemas.microsoft.com/office/drawing/2014/main" id="{8FB14221-215D-4574-933C-2DDCAC4C4B52}"/>
                </a:ext>
              </a:extLst>
            </p:cNvPr>
            <p:cNvSpPr/>
            <p:nvPr/>
          </p:nvSpPr>
          <p:spPr bwMode="auto">
            <a:xfrm>
              <a:off x="1122362" y="1975736"/>
              <a:ext cx="0" cy="1371600"/>
            </a:xfrm>
            <a:custGeom>
              <a:avLst/>
              <a:gdLst>
                <a:gd name="connsiteX0" fmla="*/ 0 w 81598"/>
                <a:gd name="connsiteY0" fmla="*/ 0 h 2016396"/>
                <a:gd name="connsiteX1" fmla="*/ 81598 w 81598"/>
                <a:gd name="connsiteY1" fmla="*/ 0 h 2016396"/>
                <a:gd name="connsiteX2" fmla="*/ 81598 w 81598"/>
                <a:gd name="connsiteY2" fmla="*/ 2016396 h 2016396"/>
                <a:gd name="connsiteX3" fmla="*/ 0 w 81598"/>
                <a:gd name="connsiteY3" fmla="*/ 2016396 h 2016396"/>
                <a:gd name="connsiteX4" fmla="*/ 0 w 81598"/>
                <a:gd name="connsiteY4" fmla="*/ 0 h 2016396"/>
                <a:gd name="connsiteX0" fmla="*/ 81598 w 173038"/>
                <a:gd name="connsiteY0" fmla="*/ 0 h 2016396"/>
                <a:gd name="connsiteX1" fmla="*/ 81598 w 173038"/>
                <a:gd name="connsiteY1" fmla="*/ 2016396 h 2016396"/>
                <a:gd name="connsiteX2" fmla="*/ 0 w 173038"/>
                <a:gd name="connsiteY2" fmla="*/ 2016396 h 2016396"/>
                <a:gd name="connsiteX3" fmla="*/ 0 w 173038"/>
                <a:gd name="connsiteY3" fmla="*/ 0 h 2016396"/>
                <a:gd name="connsiteX4" fmla="*/ 173038 w 173038"/>
                <a:gd name="connsiteY4" fmla="*/ 91440 h 2016396"/>
                <a:gd name="connsiteX0" fmla="*/ 81598 w 81598"/>
                <a:gd name="connsiteY0" fmla="*/ 0 h 2016396"/>
                <a:gd name="connsiteX1" fmla="*/ 81598 w 81598"/>
                <a:gd name="connsiteY1" fmla="*/ 2016396 h 2016396"/>
                <a:gd name="connsiteX2" fmla="*/ 0 w 81598"/>
                <a:gd name="connsiteY2" fmla="*/ 2016396 h 2016396"/>
                <a:gd name="connsiteX3" fmla="*/ 0 w 81598"/>
                <a:gd name="connsiteY3" fmla="*/ 0 h 2016396"/>
                <a:gd name="connsiteX0" fmla="*/ 81598 w 81598"/>
                <a:gd name="connsiteY0" fmla="*/ 2016396 h 2016396"/>
                <a:gd name="connsiteX1" fmla="*/ 0 w 81598"/>
                <a:gd name="connsiteY1" fmla="*/ 2016396 h 2016396"/>
                <a:gd name="connsiteX2" fmla="*/ 0 w 81598"/>
                <a:gd name="connsiteY2" fmla="*/ 0 h 2016396"/>
                <a:gd name="connsiteX0" fmla="*/ 0 w 0"/>
                <a:gd name="connsiteY0" fmla="*/ 2016396 h 2016396"/>
                <a:gd name="connsiteX1" fmla="*/ 0 w 0"/>
                <a:gd name="connsiteY1" fmla="*/ 0 h 2016396"/>
              </a:gdLst>
              <a:ahLst/>
              <a:cxnLst>
                <a:cxn ang="0">
                  <a:pos x="connsiteX0" y="connsiteY0"/>
                </a:cxn>
                <a:cxn ang="0">
                  <a:pos x="connsiteX1" y="connsiteY1"/>
                </a:cxn>
              </a:cxnLst>
              <a:rect l="l" t="t" r="r" b="b"/>
              <a:pathLst>
                <a:path h="2016396">
                  <a:moveTo>
                    <a:pt x="0" y="2016396"/>
                  </a:moveTo>
                  <a:lnTo>
                    <a:pt x="0" y="0"/>
                  </a:lnTo>
                </a:path>
              </a:pathLst>
            </a:custGeom>
            <a:noFill/>
            <a:ln w="6350">
              <a:solidFill>
                <a:schemeClr val="bg1"/>
              </a:solidFill>
              <a:headEnd type="none"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AFE916B-F00A-41CA-9A7D-D8EDD3362BA2}"/>
                </a:ext>
              </a:extLst>
            </p:cNvPr>
            <p:cNvSpPr/>
            <p:nvPr/>
          </p:nvSpPr>
          <p:spPr bwMode="auto">
            <a:xfrm>
              <a:off x="1099344" y="2016250"/>
              <a:ext cx="45720" cy="45720"/>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cs typeface="Segoe UI" pitchFamily="34" charset="0"/>
              </a:endParaRPr>
            </a:p>
          </p:txBody>
        </p:sp>
        <p:sp>
          <p:nvSpPr>
            <p:cNvPr id="132" name="Rectangle 131">
              <a:extLst>
                <a:ext uri="{FF2B5EF4-FFF2-40B4-BE49-F238E27FC236}">
                  <a16:creationId xmlns:a16="http://schemas.microsoft.com/office/drawing/2014/main" id="{FECFFD9C-C69D-4938-ACCF-C10CFE98131D}"/>
                </a:ext>
              </a:extLst>
            </p:cNvPr>
            <p:cNvSpPr/>
            <p:nvPr/>
          </p:nvSpPr>
          <p:spPr bwMode="auto">
            <a:xfrm>
              <a:off x="1109518" y="3223569"/>
              <a:ext cx="27432"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a:solidFill>
                  <a:srgbClr val="FFFFFF"/>
                </a:solidFill>
                <a:latin typeface="Segoe UI"/>
                <a:ea typeface="Segoe UI" pitchFamily="34" charset="0"/>
                <a:cs typeface="Segoe UI" pitchFamily="34" charset="0"/>
              </a:endParaRPr>
            </a:p>
          </p:txBody>
        </p:sp>
      </p:grpSp>
      <p:grpSp>
        <p:nvGrpSpPr>
          <p:cNvPr id="133" name="Graphic 88">
            <a:extLst>
              <a:ext uri="{FF2B5EF4-FFF2-40B4-BE49-F238E27FC236}">
                <a16:creationId xmlns:a16="http://schemas.microsoft.com/office/drawing/2014/main" id="{353B653E-77E0-41AD-A1D9-C54EC47266D7}"/>
              </a:ext>
            </a:extLst>
          </p:cNvPr>
          <p:cNvGrpSpPr/>
          <p:nvPr/>
        </p:nvGrpSpPr>
        <p:grpSpPr>
          <a:xfrm>
            <a:off x="6243030" y="2635429"/>
            <a:ext cx="258502" cy="299641"/>
            <a:chOff x="4612047" y="1918885"/>
            <a:chExt cx="464438" cy="538352"/>
          </a:xfrm>
        </p:grpSpPr>
        <p:sp>
          <p:nvSpPr>
            <p:cNvPr id="134" name="Freeform: Shape 133">
              <a:extLst>
                <a:ext uri="{FF2B5EF4-FFF2-40B4-BE49-F238E27FC236}">
                  <a16:creationId xmlns:a16="http://schemas.microsoft.com/office/drawing/2014/main" id="{1E1BB53B-AA62-4235-8D44-D38C058134DD}"/>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35" name="Freeform: Shape 134">
              <a:extLst>
                <a:ext uri="{FF2B5EF4-FFF2-40B4-BE49-F238E27FC236}">
                  <a16:creationId xmlns:a16="http://schemas.microsoft.com/office/drawing/2014/main" id="{B085460C-2029-4236-B49C-BCA60FD22754}"/>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defTabSz="932563">
                <a:defRPr/>
              </a:pPr>
              <a:endParaRPr lang="en-US">
                <a:solidFill>
                  <a:srgbClr val="000000"/>
                </a:solidFill>
                <a:latin typeface="Segoe UI"/>
              </a:endParaRPr>
            </a:p>
          </p:txBody>
        </p:sp>
        <p:grpSp>
          <p:nvGrpSpPr>
            <p:cNvPr id="136" name="Graphic 88">
              <a:extLst>
                <a:ext uri="{FF2B5EF4-FFF2-40B4-BE49-F238E27FC236}">
                  <a16:creationId xmlns:a16="http://schemas.microsoft.com/office/drawing/2014/main" id="{D23B2F5E-1A71-4D95-AEB4-D581AEB55F02}"/>
                </a:ext>
              </a:extLst>
            </p:cNvPr>
            <p:cNvGrpSpPr/>
            <p:nvPr/>
          </p:nvGrpSpPr>
          <p:grpSpPr>
            <a:xfrm>
              <a:off x="4653957" y="2246735"/>
              <a:ext cx="363759" cy="187833"/>
              <a:chOff x="4653957" y="2246735"/>
              <a:chExt cx="363759" cy="187833"/>
            </a:xfrm>
            <a:solidFill>
              <a:srgbClr val="44E9FE"/>
            </a:solidFill>
          </p:grpSpPr>
          <p:sp>
            <p:nvSpPr>
              <p:cNvPr id="137" name="Freeform: Shape 136">
                <a:extLst>
                  <a:ext uri="{FF2B5EF4-FFF2-40B4-BE49-F238E27FC236}">
                    <a16:creationId xmlns:a16="http://schemas.microsoft.com/office/drawing/2014/main" id="{791943DC-B41A-4D9B-9A93-6E89ED8B371F}"/>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38" name="Freeform: Shape 137">
                <a:extLst>
                  <a:ext uri="{FF2B5EF4-FFF2-40B4-BE49-F238E27FC236}">
                    <a16:creationId xmlns:a16="http://schemas.microsoft.com/office/drawing/2014/main" id="{789D2A7C-0F60-4118-A742-02D4B98BACD6}"/>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39" name="Freeform: Shape 138">
                <a:extLst>
                  <a:ext uri="{FF2B5EF4-FFF2-40B4-BE49-F238E27FC236}">
                    <a16:creationId xmlns:a16="http://schemas.microsoft.com/office/drawing/2014/main" id="{45851B6A-FEE5-4897-97F9-836420F23ACD}"/>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40" name="Freeform: Shape 139">
                <a:extLst>
                  <a:ext uri="{FF2B5EF4-FFF2-40B4-BE49-F238E27FC236}">
                    <a16:creationId xmlns:a16="http://schemas.microsoft.com/office/drawing/2014/main" id="{6844EE92-285E-49B0-8C28-4A30FDCDF872}"/>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41" name="Freeform: Shape 140">
                <a:extLst>
                  <a:ext uri="{FF2B5EF4-FFF2-40B4-BE49-F238E27FC236}">
                    <a16:creationId xmlns:a16="http://schemas.microsoft.com/office/drawing/2014/main" id="{0365FE51-79D6-4E78-900E-12F154956018}"/>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42" name="Freeform: Shape 141">
                <a:extLst>
                  <a:ext uri="{FF2B5EF4-FFF2-40B4-BE49-F238E27FC236}">
                    <a16:creationId xmlns:a16="http://schemas.microsoft.com/office/drawing/2014/main" id="{F7432D5B-3281-41CC-B399-D8AAF7BF9533}"/>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defTabSz="932563">
                  <a:defRPr/>
                </a:pPr>
                <a:endParaRPr lang="en-US">
                  <a:solidFill>
                    <a:srgbClr val="000000"/>
                  </a:solidFill>
                  <a:latin typeface="Segoe UI"/>
                </a:endParaRPr>
              </a:p>
            </p:txBody>
          </p:sp>
        </p:grpSp>
      </p:grpSp>
      <p:pic>
        <p:nvPicPr>
          <p:cNvPr id="2" name="Picture 1">
            <a:extLst>
              <a:ext uri="{FF2B5EF4-FFF2-40B4-BE49-F238E27FC236}">
                <a16:creationId xmlns:a16="http://schemas.microsoft.com/office/drawing/2014/main" id="{DFCDCCC1-C197-4995-A749-A0E82A87BD7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291110" y="1112771"/>
            <a:ext cx="778711" cy="778711"/>
          </a:xfrm>
          <a:prstGeom prst="flowChartConnector">
            <a:avLst/>
          </a:prstGeom>
          <a:ln w="28575">
            <a:noFill/>
          </a:ln>
        </p:spPr>
      </p:pic>
    </p:spTree>
    <p:extLst>
      <p:ext uri="{BB962C8B-B14F-4D97-AF65-F5344CB8AC3E}">
        <p14:creationId xmlns:p14="http://schemas.microsoft.com/office/powerpoint/2010/main" val="33808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hlinkClick r:id="rId3">
                  <a:extLst>
                    <a:ext uri="{A12FA001-AC4F-418D-AE19-62706E023703}">
                      <ahyp:hlinkClr xmlns:ahyp="http://schemas.microsoft.com/office/drawing/2018/hyperlinkcolor" val="tx"/>
                    </a:ext>
                  </a:extLst>
                </a:hlinkClick>
              </a:rPr>
              <a:t>Demo</a:t>
            </a:r>
            <a:r>
              <a:rPr lang="en-US" dirty="0"/>
              <a:t> (Front-end)</a:t>
            </a:r>
          </a:p>
        </p:txBody>
      </p:sp>
    </p:spTree>
    <p:extLst>
      <p:ext uri="{BB962C8B-B14F-4D97-AF65-F5344CB8AC3E}">
        <p14:creationId xmlns:p14="http://schemas.microsoft.com/office/powerpoint/2010/main" val="373249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92E4B-3FAC-4E05-B9C0-27CFA91463B3}"/>
              </a:ext>
            </a:extLst>
          </p:cNvPr>
          <p:cNvSpPr>
            <a:spLocks noGrp="1"/>
          </p:cNvSpPr>
          <p:nvPr>
            <p:ph type="title"/>
          </p:nvPr>
        </p:nvSpPr>
        <p:spPr>
          <a:xfrm>
            <a:off x="437277" y="2582862"/>
            <a:ext cx="5537797" cy="1828800"/>
          </a:xfrm>
        </p:spPr>
        <p:txBody>
          <a:bodyPr wrap="square" anchor="b">
            <a:normAutofit/>
          </a:bodyPr>
          <a:lstStyle/>
          <a:p>
            <a:r>
              <a:rPr lang="en-US" dirty="0"/>
              <a:t>Technical Design</a:t>
            </a:r>
          </a:p>
        </p:txBody>
      </p:sp>
      <p:sp>
        <p:nvSpPr>
          <p:cNvPr id="9" name="Text Placeholder 2">
            <a:extLst>
              <a:ext uri="{FF2B5EF4-FFF2-40B4-BE49-F238E27FC236}">
                <a16:creationId xmlns:a16="http://schemas.microsoft.com/office/drawing/2014/main" id="{AAB953C1-CAEE-4EF1-9175-0D1BE06BFCF3}"/>
              </a:ext>
            </a:extLst>
          </p:cNvPr>
          <p:cNvSpPr>
            <a:spLocks noGrp="1"/>
          </p:cNvSpPr>
          <p:nvPr>
            <p:ph type="body" sz="quarter" idx="15"/>
          </p:nvPr>
        </p:nvSpPr>
        <p:spPr>
          <a:xfrm>
            <a:off x="451338" y="4436713"/>
            <a:ext cx="5522913" cy="1157287"/>
          </a:xfrm>
        </p:spPr>
        <p:txBody>
          <a:bodyPr/>
          <a:lstStyle/>
          <a:p>
            <a:endParaRPr lang="en-US"/>
          </a:p>
        </p:txBody>
      </p:sp>
    </p:spTree>
    <p:extLst>
      <p:ext uri="{BB962C8B-B14F-4D97-AF65-F5344CB8AC3E}">
        <p14:creationId xmlns:p14="http://schemas.microsoft.com/office/powerpoint/2010/main" val="40626369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19685A94-FB6B-7F4F-8B1D-3CBE7FA47E1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2.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Azure_PPT_Template_Aug2021</Template>
  <TotalTime>50398</TotalTime>
  <Words>4615</Words>
  <Application>Microsoft Office PowerPoint</Application>
  <PresentationFormat>Custom</PresentationFormat>
  <Paragraphs>624</Paragraphs>
  <Slides>45</Slides>
  <Notes>39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45</vt:i4>
      </vt:variant>
    </vt:vector>
  </HeadingPairs>
  <TitlesOfParts>
    <vt:vector size="63" baseType="lpstr">
      <vt:lpstr>Arial</vt:lpstr>
      <vt:lpstr>Calibri</vt:lpstr>
      <vt:lpstr>charter</vt:lpstr>
      <vt:lpstr>Consolas</vt:lpstr>
      <vt:lpstr>nyt-franklin</vt:lpstr>
      <vt:lpstr>nyt-imperial</vt:lpstr>
      <vt:lpstr>Open Sans</vt:lpstr>
      <vt:lpstr>proxima-nova</vt:lpstr>
      <vt:lpstr>Roboto</vt:lpstr>
      <vt:lpstr>Roboto Slab</vt:lpstr>
      <vt:lpstr>Segoe UI</vt:lpstr>
      <vt:lpstr>Segoe UI </vt:lpstr>
      <vt:lpstr>Segoe UI Light</vt:lpstr>
      <vt:lpstr>Segoe UI Semibold</vt:lpstr>
      <vt:lpstr>Segoe UI Semilight</vt:lpstr>
      <vt:lpstr>Wingdings</vt:lpstr>
      <vt:lpstr>Azure 1</vt:lpstr>
      <vt:lpstr>Azure 2</vt:lpstr>
      <vt:lpstr>COVID-19 Drug Therapy Prediction using open-source State Drug Utilization and FDA Adverse Events Data</vt:lpstr>
      <vt:lpstr>Agenda</vt:lpstr>
      <vt:lpstr>Executive Overview</vt:lpstr>
      <vt:lpstr>COVID-19 Hospitalizations - 2020</vt:lpstr>
      <vt:lpstr>PowerPoint Presentation</vt:lpstr>
      <vt:lpstr>Trending Now: Predictive Care Guidance</vt:lpstr>
      <vt:lpstr>PowerPoint Presentation</vt:lpstr>
      <vt:lpstr>Demo (Front-end)</vt:lpstr>
      <vt:lpstr>Technical Design</vt:lpstr>
      <vt:lpstr>Problem Statement</vt:lpstr>
      <vt:lpstr>Data Sources </vt:lpstr>
      <vt:lpstr>Data Personas</vt:lpstr>
      <vt:lpstr>Architecture</vt:lpstr>
      <vt:lpstr>Technical Choices</vt:lpstr>
      <vt:lpstr>Data Profile &amp; Transformation - SDUD</vt:lpstr>
      <vt:lpstr>Data Profile &amp; Transformation - FAERS</vt:lpstr>
      <vt:lpstr>Analysis - State Drug Utilization</vt:lpstr>
      <vt:lpstr>Analysis – FDA Adverse Events</vt:lpstr>
      <vt:lpstr>Model Selection</vt:lpstr>
      <vt:lpstr>How well did our models do?</vt:lpstr>
      <vt:lpstr>Summary</vt:lpstr>
      <vt:lpstr>Demo (Back-end)</vt:lpstr>
      <vt:lpstr>Q&amp;A</vt:lpstr>
      <vt:lpstr>Where can healthcare do better?</vt:lpstr>
      <vt:lpstr>PowerPoint Presentation</vt:lpstr>
      <vt:lpstr>Developing COVID-19 therapeutics</vt:lpstr>
      <vt:lpstr>The Life Sciences landscape: New Horizons</vt:lpstr>
      <vt:lpstr>User Story</vt:lpstr>
      <vt:lpstr>Future Direction</vt:lpstr>
      <vt:lpstr>SDUD – Entity Resolution</vt:lpstr>
      <vt:lpstr>SDUD - PowerBI</vt:lpstr>
      <vt:lpstr>FAERS - ERD</vt:lpstr>
      <vt:lpstr>FAERS – Corticosteroid Join</vt:lpstr>
      <vt:lpstr>FAERS – Resolving multiple outcomes (outc_cod) when Death was present</vt:lpstr>
      <vt:lpstr>FAERS – Individual Feature Importance (Age)</vt:lpstr>
      <vt:lpstr>Model Selection – Classification Overview</vt:lpstr>
      <vt:lpstr>Model Selection – Confusion Matrix Overview</vt:lpstr>
      <vt:lpstr>Model Selection – F-1 Score Details</vt:lpstr>
      <vt:lpstr>Model Selection – Precision-Recall Curves</vt:lpstr>
      <vt:lpstr>Model Selection – Batch Classifiers</vt:lpstr>
      <vt:lpstr>Technical Choices – All Options</vt:lpstr>
      <vt:lpstr>Azure Machine Learning &amp; Azure Databricks Guidance – what to use when</vt:lpstr>
      <vt:lpstr>Summary</vt:lpstr>
      <vt:lpstr>How well did our models do?</vt:lpstr>
      <vt:lpstr>Invent with purpose.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Sandy Su</dc:creator>
  <cp:keywords/>
  <dc:description>Template: Ariel Butz; ZUM Communications
Formatting: 
Audience Type:</dc:description>
  <cp:lastModifiedBy>Sandy Su</cp:lastModifiedBy>
  <cp:revision>50</cp:revision>
  <dcterms:created xsi:type="dcterms:W3CDTF">2021-09-28T02:43:00Z</dcterms:created>
  <dcterms:modified xsi:type="dcterms:W3CDTF">2022-04-19T15:57:24Z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